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handoutMasterIdLst>
    <p:handoutMasterId r:id="rId24"/>
  </p:handoutMasterIdLst>
  <p:sldIdLst>
    <p:sldId id="256" r:id="rId2"/>
    <p:sldId id="257" r:id="rId3"/>
    <p:sldId id="258" r:id="rId4"/>
    <p:sldId id="270" r:id="rId5"/>
    <p:sldId id="271" r:id="rId6"/>
    <p:sldId id="293" r:id="rId7"/>
    <p:sldId id="294" r:id="rId8"/>
    <p:sldId id="295" r:id="rId9"/>
    <p:sldId id="261" r:id="rId10"/>
    <p:sldId id="262" r:id="rId11"/>
    <p:sldId id="267" r:id="rId12"/>
    <p:sldId id="290" r:id="rId13"/>
    <p:sldId id="268" r:id="rId14"/>
    <p:sldId id="288" r:id="rId15"/>
    <p:sldId id="289" r:id="rId16"/>
    <p:sldId id="296" r:id="rId17"/>
    <p:sldId id="291" r:id="rId18"/>
    <p:sldId id="292" r:id="rId19"/>
    <p:sldId id="297" r:id="rId20"/>
    <p:sldId id="298" r:id="rId21"/>
    <p:sldId id="29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ien" initials="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477" autoAdjust="0"/>
  </p:normalViewPr>
  <p:slideViewPr>
    <p:cSldViewPr snapToGrid="0">
      <p:cViewPr varScale="1">
        <p:scale>
          <a:sx n="75" d="100"/>
          <a:sy n="75" d="100"/>
        </p:scale>
        <p:origin x="77" y="72"/>
      </p:cViewPr>
      <p:guideLst>
        <p:guide orient="horz" pos="2160"/>
        <p:guide pos="3840"/>
      </p:guideLst>
    </p:cSldViewPr>
  </p:slideViewPr>
  <p:outlineViewPr>
    <p:cViewPr>
      <p:scale>
        <a:sx n="33" d="100"/>
        <a:sy n="33" d="100"/>
      </p:scale>
      <p:origin x="42" y="0"/>
    </p:cViewPr>
  </p:outlineViewPr>
  <p:notesTextViewPr>
    <p:cViewPr>
      <p:scale>
        <a:sx n="1" d="1"/>
        <a:sy n="1" d="1"/>
      </p:scale>
      <p:origin x="0" y="0"/>
    </p:cViewPr>
  </p:notesTextViewPr>
  <p:notesViewPr>
    <p:cSldViewPr snapToGrid="0">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34FC8267-2392-4AD0-B2B9-47931115EC31}"/>
    <pc:docChg chg="modSld">
      <pc:chgData name="" userId="" providerId="" clId="Web-{34FC8267-2392-4AD0-B2B9-47931115EC31}" dt="2019-02-11T10:39:55.671" v="62" actId="20577"/>
      <pc:docMkLst>
        <pc:docMk/>
      </pc:docMkLst>
      <pc:sldChg chg="modSp">
        <pc:chgData name="" userId="" providerId="" clId="Web-{34FC8267-2392-4AD0-B2B9-47931115EC31}" dt="2019-02-11T10:37:09.463" v="2" actId="20577"/>
        <pc:sldMkLst>
          <pc:docMk/>
          <pc:sldMk cId="4240517326" sldId="258"/>
        </pc:sldMkLst>
        <pc:spChg chg="mod">
          <ac:chgData name="" userId="" providerId="" clId="Web-{34FC8267-2392-4AD0-B2B9-47931115EC31}" dt="2019-02-11T10:37:09.463" v="2" actId="20577"/>
          <ac:spMkLst>
            <pc:docMk/>
            <pc:sldMk cId="4240517326" sldId="258"/>
            <ac:spMk id="3" creationId="{00000000-0000-0000-0000-000000000000}"/>
          </ac:spMkLst>
        </pc:spChg>
      </pc:sldChg>
      <pc:sldChg chg="modSp">
        <pc:chgData name="" userId="" providerId="" clId="Web-{34FC8267-2392-4AD0-B2B9-47931115EC31}" dt="2019-02-11T10:38:49.200" v="57" actId="20577"/>
        <pc:sldMkLst>
          <pc:docMk/>
          <pc:sldMk cId="1477140137" sldId="268"/>
        </pc:sldMkLst>
        <pc:spChg chg="mod">
          <ac:chgData name="" userId="" providerId="" clId="Web-{34FC8267-2392-4AD0-B2B9-47931115EC31}" dt="2019-02-11T10:38:21.871" v="40" actId="20577"/>
          <ac:spMkLst>
            <pc:docMk/>
            <pc:sldMk cId="1477140137" sldId="268"/>
            <ac:spMk id="2" creationId="{00000000-0000-0000-0000-000000000000}"/>
          </ac:spMkLst>
        </pc:spChg>
        <pc:spChg chg="mod">
          <ac:chgData name="" userId="" providerId="" clId="Web-{34FC8267-2392-4AD0-B2B9-47931115EC31}" dt="2019-02-11T10:38:49.200" v="57" actId="20577"/>
          <ac:spMkLst>
            <pc:docMk/>
            <pc:sldMk cId="1477140137" sldId="268"/>
            <ac:spMk id="3" creationId="{00000000-0000-0000-0000-000000000000}"/>
          </ac:spMkLst>
        </pc:spChg>
      </pc:sldChg>
      <pc:sldChg chg="modSp">
        <pc:chgData name="" userId="" providerId="" clId="Web-{34FC8267-2392-4AD0-B2B9-47931115EC31}" dt="2019-02-11T10:37:49.636" v="20" actId="20577"/>
        <pc:sldMkLst>
          <pc:docMk/>
          <pc:sldMk cId="88638010" sldId="270"/>
        </pc:sldMkLst>
        <pc:spChg chg="mod">
          <ac:chgData name="" userId="" providerId="" clId="Web-{34FC8267-2392-4AD0-B2B9-47931115EC31}" dt="2019-02-11T10:37:20.057" v="6" actId="20577"/>
          <ac:spMkLst>
            <pc:docMk/>
            <pc:sldMk cId="88638010" sldId="270"/>
            <ac:spMk id="3" creationId="{00000000-0000-0000-0000-000000000000}"/>
          </ac:spMkLst>
        </pc:spChg>
        <pc:spChg chg="mod">
          <ac:chgData name="" userId="" providerId="" clId="Web-{34FC8267-2392-4AD0-B2B9-47931115EC31}" dt="2019-02-11T10:37:49.636" v="20" actId="20577"/>
          <ac:spMkLst>
            <pc:docMk/>
            <pc:sldMk cId="88638010" sldId="270"/>
            <ac:spMk id="6" creationId="{00000000-0000-0000-0000-000000000000}"/>
          </ac:spMkLst>
        </pc:spChg>
      </pc:sldChg>
      <pc:sldChg chg="modSp">
        <pc:chgData name="" userId="" providerId="" clId="Web-{34FC8267-2392-4AD0-B2B9-47931115EC31}" dt="2019-02-11T10:39:55.671" v="61" actId="20577"/>
        <pc:sldMkLst>
          <pc:docMk/>
          <pc:sldMk cId="23085688" sldId="299"/>
        </pc:sldMkLst>
        <pc:spChg chg="mod">
          <ac:chgData name="" userId="" providerId="" clId="Web-{34FC8267-2392-4AD0-B2B9-47931115EC31}" dt="2019-02-11T10:39:55.671" v="61" actId="20577"/>
          <ac:spMkLst>
            <pc:docMk/>
            <pc:sldMk cId="23085688" sldId="299"/>
            <ac:spMk id="2" creationId="{00000000-0000-0000-0000-000000000000}"/>
          </ac:spMkLst>
        </pc:spChg>
      </pc:sldChg>
    </pc:docChg>
  </pc:docChgLst>
  <pc:docChgLst>
    <pc:chgData clId="Web-{A79859CD-E24F-4E65-96E5-90A11CD2AD4D}"/>
    <pc:docChg chg="modSld">
      <pc:chgData name="" userId="" providerId="" clId="Web-{A79859CD-E24F-4E65-96E5-90A11CD2AD4D}" dt="2019-02-12T10:33:54.926" v="5"/>
      <pc:docMkLst>
        <pc:docMk/>
      </pc:docMkLst>
      <pc:sldChg chg="addSp delSp modSp">
        <pc:chgData name="" userId="" providerId="" clId="Web-{A79859CD-E24F-4E65-96E5-90A11CD2AD4D}" dt="2019-02-12T10:33:54.926" v="5"/>
        <pc:sldMkLst>
          <pc:docMk/>
          <pc:sldMk cId="3556713825" sldId="296"/>
        </pc:sldMkLst>
        <pc:spChg chg="add del mod">
          <ac:chgData name="" userId="" providerId="" clId="Web-{A79859CD-E24F-4E65-96E5-90A11CD2AD4D}" dt="2019-02-12T10:33:54.926" v="5"/>
          <ac:spMkLst>
            <pc:docMk/>
            <pc:sldMk cId="3556713825" sldId="296"/>
            <ac:spMk id="3" creationId="{B41AF40D-DF18-488F-ADF1-7EE950A7734D}"/>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0" dt="2018-11-28T10:04:13.344" idx="2">
    <p:pos x="10" y="10"/>
    <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5039D2-76A7-4AA4-837C-9A9377FCE619}"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nl-NL"/>
        </a:p>
      </dgm:t>
    </dgm:pt>
    <dgm:pt modelId="{A33D6037-8065-4135-81BE-2E5390195E48}">
      <dgm:prSet phldrT="[Tekst]"/>
      <dgm:spPr/>
      <dgm:t>
        <a:bodyPr/>
        <a:lstStyle/>
        <a:p>
          <a:r>
            <a:rPr lang="nl-NL" b="1" dirty="0"/>
            <a:t>externe partners</a:t>
          </a:r>
        </a:p>
      </dgm:t>
    </dgm:pt>
    <dgm:pt modelId="{99F4141C-FD0C-4844-BF8E-6C0B637409E3}" type="parTrans" cxnId="{548F14C6-9139-4963-B34E-CD7EAE6A66A3}">
      <dgm:prSet/>
      <dgm:spPr/>
      <dgm:t>
        <a:bodyPr/>
        <a:lstStyle/>
        <a:p>
          <a:endParaRPr lang="nl-NL"/>
        </a:p>
      </dgm:t>
    </dgm:pt>
    <dgm:pt modelId="{B546101F-28D4-4601-A9D0-63EF3D778434}" type="sibTrans" cxnId="{548F14C6-9139-4963-B34E-CD7EAE6A66A3}">
      <dgm:prSet/>
      <dgm:spPr/>
      <dgm:t>
        <a:bodyPr/>
        <a:lstStyle/>
        <a:p>
          <a:endParaRPr lang="nl-NL"/>
        </a:p>
      </dgm:t>
    </dgm:pt>
    <dgm:pt modelId="{885B9221-F4F9-4B66-A838-EAE25B2E349C}">
      <dgm:prSet phldrT="[Tekst]"/>
      <dgm:spPr/>
      <dgm:t>
        <a:bodyPr/>
        <a:lstStyle/>
        <a:p>
          <a:r>
            <a:rPr lang="nl-NL" b="1" dirty="0"/>
            <a:t>School gewoon onderwijs</a:t>
          </a:r>
        </a:p>
      </dgm:t>
    </dgm:pt>
    <dgm:pt modelId="{C75695F8-BFD6-4577-A883-6D854033EDAB}" type="parTrans" cxnId="{B383E153-B1B6-4C44-91F6-AFEF7F8506C9}">
      <dgm:prSet/>
      <dgm:spPr/>
      <dgm:t>
        <a:bodyPr/>
        <a:lstStyle/>
        <a:p>
          <a:endParaRPr lang="nl-NL"/>
        </a:p>
      </dgm:t>
    </dgm:pt>
    <dgm:pt modelId="{B329DCB1-D454-4E3E-86A8-6E416DBC80E2}" type="sibTrans" cxnId="{B383E153-B1B6-4C44-91F6-AFEF7F8506C9}">
      <dgm:prSet/>
      <dgm:spPr/>
      <dgm:t>
        <a:bodyPr/>
        <a:lstStyle/>
        <a:p>
          <a:endParaRPr lang="nl-NL"/>
        </a:p>
      </dgm:t>
    </dgm:pt>
    <dgm:pt modelId="{33817C42-E9CA-48A9-AEBD-1B228929BE45}">
      <dgm:prSet phldrT="[Tekst]"/>
      <dgm:spPr/>
      <dgm:t>
        <a:bodyPr/>
        <a:lstStyle/>
        <a:p>
          <a:r>
            <a:rPr lang="nl-NL" b="1" dirty="0"/>
            <a:t>ouders</a:t>
          </a:r>
        </a:p>
      </dgm:t>
    </dgm:pt>
    <dgm:pt modelId="{2B43B38C-D6B1-46EE-99A0-31BAFCCE5B99}" type="parTrans" cxnId="{02BA3F3A-9CE3-4CA3-B900-679887D2AC25}">
      <dgm:prSet/>
      <dgm:spPr/>
      <dgm:t>
        <a:bodyPr/>
        <a:lstStyle/>
        <a:p>
          <a:endParaRPr lang="nl-NL"/>
        </a:p>
      </dgm:t>
    </dgm:pt>
    <dgm:pt modelId="{2A509ACF-9E62-4C18-A5ED-4F3F148DCB15}" type="sibTrans" cxnId="{02BA3F3A-9CE3-4CA3-B900-679887D2AC25}">
      <dgm:prSet/>
      <dgm:spPr/>
      <dgm:t>
        <a:bodyPr/>
        <a:lstStyle/>
        <a:p>
          <a:endParaRPr lang="nl-NL"/>
        </a:p>
      </dgm:t>
    </dgm:pt>
    <dgm:pt modelId="{B380FCB0-5A57-423A-B930-30C4C281E329}">
      <dgm:prSet phldrT="[Tekst]"/>
      <dgm:spPr/>
      <dgm:t>
        <a:bodyPr/>
        <a:lstStyle/>
        <a:p>
          <a:r>
            <a:rPr lang="nl-NL" b="1" dirty="0"/>
            <a:t>kind</a:t>
          </a:r>
        </a:p>
        <a:p>
          <a:r>
            <a:rPr lang="nl-NL" b="1" dirty="0"/>
            <a:t>jongere</a:t>
          </a:r>
        </a:p>
      </dgm:t>
    </dgm:pt>
    <dgm:pt modelId="{5A5DA302-15D4-4599-8AB2-05D223A91BB8}" type="parTrans" cxnId="{02A4F631-3619-4669-B691-BE70C918AC73}">
      <dgm:prSet/>
      <dgm:spPr/>
      <dgm:t>
        <a:bodyPr/>
        <a:lstStyle/>
        <a:p>
          <a:endParaRPr lang="nl-NL"/>
        </a:p>
      </dgm:t>
    </dgm:pt>
    <dgm:pt modelId="{76D0E6BF-2B27-4A31-8E1B-D2A846DB8516}" type="sibTrans" cxnId="{02A4F631-3619-4669-B691-BE70C918AC73}">
      <dgm:prSet/>
      <dgm:spPr/>
      <dgm:t>
        <a:bodyPr/>
        <a:lstStyle/>
        <a:p>
          <a:endParaRPr lang="nl-NL"/>
        </a:p>
      </dgm:t>
    </dgm:pt>
    <dgm:pt modelId="{64288511-0B93-4F6F-884F-B692AECB0FA4}" type="pres">
      <dgm:prSet presAssocID="{9F5039D2-76A7-4AA4-837C-9A9377FCE619}" presName="Name0" presStyleCnt="0">
        <dgm:presLayoutVars>
          <dgm:chMax val="7"/>
          <dgm:resizeHandles val="exact"/>
        </dgm:presLayoutVars>
      </dgm:prSet>
      <dgm:spPr/>
      <dgm:t>
        <a:bodyPr/>
        <a:lstStyle/>
        <a:p>
          <a:endParaRPr lang="nl-NL"/>
        </a:p>
      </dgm:t>
    </dgm:pt>
    <dgm:pt modelId="{F5805ED3-2908-483D-AD47-7B563B7065C3}" type="pres">
      <dgm:prSet presAssocID="{9F5039D2-76A7-4AA4-837C-9A9377FCE619}" presName="comp1" presStyleCnt="0"/>
      <dgm:spPr/>
    </dgm:pt>
    <dgm:pt modelId="{F7F78509-37D5-4F72-8B4E-AD168F19F151}" type="pres">
      <dgm:prSet presAssocID="{9F5039D2-76A7-4AA4-837C-9A9377FCE619}" presName="circle1" presStyleLbl="node1" presStyleIdx="0" presStyleCnt="4"/>
      <dgm:spPr/>
      <dgm:t>
        <a:bodyPr/>
        <a:lstStyle/>
        <a:p>
          <a:endParaRPr lang="nl-NL"/>
        </a:p>
      </dgm:t>
    </dgm:pt>
    <dgm:pt modelId="{047B3281-E291-40A2-B991-CCC209BCF5EE}" type="pres">
      <dgm:prSet presAssocID="{9F5039D2-76A7-4AA4-837C-9A9377FCE619}" presName="c1text" presStyleLbl="node1" presStyleIdx="0" presStyleCnt="4">
        <dgm:presLayoutVars>
          <dgm:bulletEnabled val="1"/>
        </dgm:presLayoutVars>
      </dgm:prSet>
      <dgm:spPr/>
      <dgm:t>
        <a:bodyPr/>
        <a:lstStyle/>
        <a:p>
          <a:endParaRPr lang="nl-NL"/>
        </a:p>
      </dgm:t>
    </dgm:pt>
    <dgm:pt modelId="{B0AFCE0D-8C49-4F65-BDF2-2680D0AF44F5}" type="pres">
      <dgm:prSet presAssocID="{9F5039D2-76A7-4AA4-837C-9A9377FCE619}" presName="comp2" presStyleCnt="0"/>
      <dgm:spPr/>
    </dgm:pt>
    <dgm:pt modelId="{3AFB6C7D-3D80-4953-8A16-6821DEABC0FC}" type="pres">
      <dgm:prSet presAssocID="{9F5039D2-76A7-4AA4-837C-9A9377FCE619}" presName="circle2" presStyleLbl="node1" presStyleIdx="1" presStyleCnt="4"/>
      <dgm:spPr/>
      <dgm:t>
        <a:bodyPr/>
        <a:lstStyle/>
        <a:p>
          <a:endParaRPr lang="nl-NL"/>
        </a:p>
      </dgm:t>
    </dgm:pt>
    <dgm:pt modelId="{3A2CC708-8AD6-43AF-8315-E61B7817B059}" type="pres">
      <dgm:prSet presAssocID="{9F5039D2-76A7-4AA4-837C-9A9377FCE619}" presName="c2text" presStyleLbl="node1" presStyleIdx="1" presStyleCnt="4">
        <dgm:presLayoutVars>
          <dgm:bulletEnabled val="1"/>
        </dgm:presLayoutVars>
      </dgm:prSet>
      <dgm:spPr/>
      <dgm:t>
        <a:bodyPr/>
        <a:lstStyle/>
        <a:p>
          <a:endParaRPr lang="nl-NL"/>
        </a:p>
      </dgm:t>
    </dgm:pt>
    <dgm:pt modelId="{F6DA4636-CC66-4339-917F-86EE0B0DAEA1}" type="pres">
      <dgm:prSet presAssocID="{9F5039D2-76A7-4AA4-837C-9A9377FCE619}" presName="comp3" presStyleCnt="0"/>
      <dgm:spPr/>
    </dgm:pt>
    <dgm:pt modelId="{8A28ABC9-BEAF-4FDE-85CB-AF53EE44348A}" type="pres">
      <dgm:prSet presAssocID="{9F5039D2-76A7-4AA4-837C-9A9377FCE619}" presName="circle3" presStyleLbl="node1" presStyleIdx="2" presStyleCnt="4"/>
      <dgm:spPr/>
      <dgm:t>
        <a:bodyPr/>
        <a:lstStyle/>
        <a:p>
          <a:endParaRPr lang="nl-NL"/>
        </a:p>
      </dgm:t>
    </dgm:pt>
    <dgm:pt modelId="{CBE9522C-A3DB-4963-AA80-6D95586D3E89}" type="pres">
      <dgm:prSet presAssocID="{9F5039D2-76A7-4AA4-837C-9A9377FCE619}" presName="c3text" presStyleLbl="node1" presStyleIdx="2" presStyleCnt="4">
        <dgm:presLayoutVars>
          <dgm:bulletEnabled val="1"/>
        </dgm:presLayoutVars>
      </dgm:prSet>
      <dgm:spPr/>
      <dgm:t>
        <a:bodyPr/>
        <a:lstStyle/>
        <a:p>
          <a:endParaRPr lang="nl-NL"/>
        </a:p>
      </dgm:t>
    </dgm:pt>
    <dgm:pt modelId="{4DD92EFB-43F6-4ADF-954D-C799AD2FD29F}" type="pres">
      <dgm:prSet presAssocID="{9F5039D2-76A7-4AA4-837C-9A9377FCE619}" presName="comp4" presStyleCnt="0"/>
      <dgm:spPr/>
    </dgm:pt>
    <dgm:pt modelId="{FEFEB3C0-3201-46F0-B685-6EC0C5E96905}" type="pres">
      <dgm:prSet presAssocID="{9F5039D2-76A7-4AA4-837C-9A9377FCE619}" presName="circle4" presStyleLbl="node1" presStyleIdx="3" presStyleCnt="4"/>
      <dgm:spPr/>
      <dgm:t>
        <a:bodyPr/>
        <a:lstStyle/>
        <a:p>
          <a:endParaRPr lang="nl-NL"/>
        </a:p>
      </dgm:t>
    </dgm:pt>
    <dgm:pt modelId="{6C5B938D-5D92-436D-8EE3-B57F02882C8D}" type="pres">
      <dgm:prSet presAssocID="{9F5039D2-76A7-4AA4-837C-9A9377FCE619}" presName="c4text" presStyleLbl="node1" presStyleIdx="3" presStyleCnt="4">
        <dgm:presLayoutVars>
          <dgm:bulletEnabled val="1"/>
        </dgm:presLayoutVars>
      </dgm:prSet>
      <dgm:spPr/>
      <dgm:t>
        <a:bodyPr/>
        <a:lstStyle/>
        <a:p>
          <a:endParaRPr lang="nl-NL"/>
        </a:p>
      </dgm:t>
    </dgm:pt>
  </dgm:ptLst>
  <dgm:cxnLst>
    <dgm:cxn modelId="{ACB3D4B7-0100-4128-82FC-68C396B997BC}" type="presOf" srcId="{B380FCB0-5A57-423A-B930-30C4C281E329}" destId="{6C5B938D-5D92-436D-8EE3-B57F02882C8D}" srcOrd="1" destOrd="0" presId="urn:microsoft.com/office/officeart/2005/8/layout/venn2"/>
    <dgm:cxn modelId="{1C93C54C-9F94-4FD8-A86B-AB19A9F52FD7}" type="presOf" srcId="{33817C42-E9CA-48A9-AEBD-1B228929BE45}" destId="{CBE9522C-A3DB-4963-AA80-6D95586D3E89}" srcOrd="1" destOrd="0" presId="urn:microsoft.com/office/officeart/2005/8/layout/venn2"/>
    <dgm:cxn modelId="{F83249E1-C152-4865-B9E0-15D4403ED01E}" type="presOf" srcId="{885B9221-F4F9-4B66-A838-EAE25B2E349C}" destId="{3AFB6C7D-3D80-4953-8A16-6821DEABC0FC}" srcOrd="0" destOrd="0" presId="urn:microsoft.com/office/officeart/2005/8/layout/venn2"/>
    <dgm:cxn modelId="{02BA3F3A-9CE3-4CA3-B900-679887D2AC25}" srcId="{9F5039D2-76A7-4AA4-837C-9A9377FCE619}" destId="{33817C42-E9CA-48A9-AEBD-1B228929BE45}" srcOrd="2" destOrd="0" parTransId="{2B43B38C-D6B1-46EE-99A0-31BAFCCE5B99}" sibTransId="{2A509ACF-9E62-4C18-A5ED-4F3F148DCB15}"/>
    <dgm:cxn modelId="{548F14C6-9139-4963-B34E-CD7EAE6A66A3}" srcId="{9F5039D2-76A7-4AA4-837C-9A9377FCE619}" destId="{A33D6037-8065-4135-81BE-2E5390195E48}" srcOrd="0" destOrd="0" parTransId="{99F4141C-FD0C-4844-BF8E-6C0B637409E3}" sibTransId="{B546101F-28D4-4601-A9D0-63EF3D778434}"/>
    <dgm:cxn modelId="{B383E153-B1B6-4C44-91F6-AFEF7F8506C9}" srcId="{9F5039D2-76A7-4AA4-837C-9A9377FCE619}" destId="{885B9221-F4F9-4B66-A838-EAE25B2E349C}" srcOrd="1" destOrd="0" parTransId="{C75695F8-BFD6-4577-A883-6D854033EDAB}" sibTransId="{B329DCB1-D454-4E3E-86A8-6E416DBC80E2}"/>
    <dgm:cxn modelId="{DF492C38-8236-4E97-8CDD-C659F8869B3F}" type="presOf" srcId="{885B9221-F4F9-4B66-A838-EAE25B2E349C}" destId="{3A2CC708-8AD6-43AF-8315-E61B7817B059}" srcOrd="1" destOrd="0" presId="urn:microsoft.com/office/officeart/2005/8/layout/venn2"/>
    <dgm:cxn modelId="{02A4F631-3619-4669-B691-BE70C918AC73}" srcId="{9F5039D2-76A7-4AA4-837C-9A9377FCE619}" destId="{B380FCB0-5A57-423A-B930-30C4C281E329}" srcOrd="3" destOrd="0" parTransId="{5A5DA302-15D4-4599-8AB2-05D223A91BB8}" sibTransId="{76D0E6BF-2B27-4A31-8E1B-D2A846DB8516}"/>
    <dgm:cxn modelId="{F27C9C93-D802-4D5B-8FF9-719C271FD78C}" type="presOf" srcId="{A33D6037-8065-4135-81BE-2E5390195E48}" destId="{F7F78509-37D5-4F72-8B4E-AD168F19F151}" srcOrd="0" destOrd="0" presId="urn:microsoft.com/office/officeart/2005/8/layout/venn2"/>
    <dgm:cxn modelId="{3E02C081-5C37-4A47-8076-79D6ABC9D110}" type="presOf" srcId="{33817C42-E9CA-48A9-AEBD-1B228929BE45}" destId="{8A28ABC9-BEAF-4FDE-85CB-AF53EE44348A}" srcOrd="0" destOrd="0" presId="urn:microsoft.com/office/officeart/2005/8/layout/venn2"/>
    <dgm:cxn modelId="{7D60D329-7724-44A2-ADB9-EFBCDD671A59}" type="presOf" srcId="{B380FCB0-5A57-423A-B930-30C4C281E329}" destId="{FEFEB3C0-3201-46F0-B685-6EC0C5E96905}" srcOrd="0" destOrd="0" presId="urn:microsoft.com/office/officeart/2005/8/layout/venn2"/>
    <dgm:cxn modelId="{5CCE666D-99F6-43EE-8A31-D4847636019C}" type="presOf" srcId="{9F5039D2-76A7-4AA4-837C-9A9377FCE619}" destId="{64288511-0B93-4F6F-884F-B692AECB0FA4}" srcOrd="0" destOrd="0" presId="urn:microsoft.com/office/officeart/2005/8/layout/venn2"/>
    <dgm:cxn modelId="{0908A845-061E-473B-947A-96DE2672AEF2}" type="presOf" srcId="{A33D6037-8065-4135-81BE-2E5390195E48}" destId="{047B3281-E291-40A2-B991-CCC209BCF5EE}" srcOrd="1" destOrd="0" presId="urn:microsoft.com/office/officeart/2005/8/layout/venn2"/>
    <dgm:cxn modelId="{2200CDD2-AC84-46EC-8A6F-31985A260A8B}" type="presParOf" srcId="{64288511-0B93-4F6F-884F-B692AECB0FA4}" destId="{F5805ED3-2908-483D-AD47-7B563B7065C3}" srcOrd="0" destOrd="0" presId="urn:microsoft.com/office/officeart/2005/8/layout/venn2"/>
    <dgm:cxn modelId="{203768C5-CA57-4ACD-8779-C204560A78FB}" type="presParOf" srcId="{F5805ED3-2908-483D-AD47-7B563B7065C3}" destId="{F7F78509-37D5-4F72-8B4E-AD168F19F151}" srcOrd="0" destOrd="0" presId="urn:microsoft.com/office/officeart/2005/8/layout/venn2"/>
    <dgm:cxn modelId="{43CCBA8C-B66D-43BE-956D-5FCC8E755B49}" type="presParOf" srcId="{F5805ED3-2908-483D-AD47-7B563B7065C3}" destId="{047B3281-E291-40A2-B991-CCC209BCF5EE}" srcOrd="1" destOrd="0" presId="urn:microsoft.com/office/officeart/2005/8/layout/venn2"/>
    <dgm:cxn modelId="{BB11C499-5057-4327-BEDD-CC37F41179F4}" type="presParOf" srcId="{64288511-0B93-4F6F-884F-B692AECB0FA4}" destId="{B0AFCE0D-8C49-4F65-BDF2-2680D0AF44F5}" srcOrd="1" destOrd="0" presId="urn:microsoft.com/office/officeart/2005/8/layout/venn2"/>
    <dgm:cxn modelId="{97740590-7155-4359-9272-79F5A323A6C4}" type="presParOf" srcId="{B0AFCE0D-8C49-4F65-BDF2-2680D0AF44F5}" destId="{3AFB6C7D-3D80-4953-8A16-6821DEABC0FC}" srcOrd="0" destOrd="0" presId="urn:microsoft.com/office/officeart/2005/8/layout/venn2"/>
    <dgm:cxn modelId="{A7611956-92DF-4152-9EFE-954995D1113B}" type="presParOf" srcId="{B0AFCE0D-8C49-4F65-BDF2-2680D0AF44F5}" destId="{3A2CC708-8AD6-43AF-8315-E61B7817B059}" srcOrd="1" destOrd="0" presId="urn:microsoft.com/office/officeart/2005/8/layout/venn2"/>
    <dgm:cxn modelId="{4B2908EC-6C2E-4819-93EC-BAFEE67C43A6}" type="presParOf" srcId="{64288511-0B93-4F6F-884F-B692AECB0FA4}" destId="{F6DA4636-CC66-4339-917F-86EE0B0DAEA1}" srcOrd="2" destOrd="0" presId="urn:microsoft.com/office/officeart/2005/8/layout/venn2"/>
    <dgm:cxn modelId="{65089C32-06A2-4741-9195-89F58E2DCECC}" type="presParOf" srcId="{F6DA4636-CC66-4339-917F-86EE0B0DAEA1}" destId="{8A28ABC9-BEAF-4FDE-85CB-AF53EE44348A}" srcOrd="0" destOrd="0" presId="urn:microsoft.com/office/officeart/2005/8/layout/venn2"/>
    <dgm:cxn modelId="{4C60520E-BFE3-43A1-8208-EFFA29A3379C}" type="presParOf" srcId="{F6DA4636-CC66-4339-917F-86EE0B0DAEA1}" destId="{CBE9522C-A3DB-4963-AA80-6D95586D3E89}" srcOrd="1" destOrd="0" presId="urn:microsoft.com/office/officeart/2005/8/layout/venn2"/>
    <dgm:cxn modelId="{8DA42040-80F2-412B-87A4-9CA82B05DAAB}" type="presParOf" srcId="{64288511-0B93-4F6F-884F-B692AECB0FA4}" destId="{4DD92EFB-43F6-4ADF-954D-C799AD2FD29F}" srcOrd="3" destOrd="0" presId="urn:microsoft.com/office/officeart/2005/8/layout/venn2"/>
    <dgm:cxn modelId="{1760EB2B-55C8-499F-85C7-738E55817753}" type="presParOf" srcId="{4DD92EFB-43F6-4ADF-954D-C799AD2FD29F}" destId="{FEFEB3C0-3201-46F0-B685-6EC0C5E96905}" srcOrd="0" destOrd="0" presId="urn:microsoft.com/office/officeart/2005/8/layout/venn2"/>
    <dgm:cxn modelId="{7F56EB01-7701-42BE-A8F9-20ED4E4D56A1}" type="presParOf" srcId="{4DD92EFB-43F6-4ADF-954D-C799AD2FD29F}" destId="{6C5B938D-5D92-436D-8EE3-B57F02882C8D}"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D2B227-3DFC-45DA-BC6E-7673EA0388AA}" type="doc">
      <dgm:prSet loTypeId="urn:microsoft.com/office/officeart/2005/8/layout/process1" loCatId="process" qsTypeId="urn:microsoft.com/office/officeart/2005/8/quickstyle/3d3" qsCatId="3D" csTypeId="urn:microsoft.com/office/officeart/2005/8/colors/accent1_2" csCatId="accent1" phldr="1"/>
      <dgm:spPr/>
    </dgm:pt>
    <dgm:pt modelId="{294766BC-D568-4899-A19A-6BE3287CC4FD}">
      <dgm:prSet phldrT="[Tekst]" custT="1"/>
      <dgm:spPr/>
      <dgm:t>
        <a:bodyPr/>
        <a:lstStyle/>
        <a:p>
          <a:r>
            <a:rPr lang="nl-NL" sz="2300" dirty="0"/>
            <a:t>Start</a:t>
          </a:r>
        </a:p>
        <a:p>
          <a:r>
            <a:rPr lang="nl-NL" sz="1800" dirty="0"/>
            <a:t>beeldvorming</a:t>
          </a:r>
        </a:p>
      </dgm:t>
    </dgm:pt>
    <dgm:pt modelId="{A4B40354-A999-4609-A587-4532A2A4CB4F}" type="parTrans" cxnId="{9C3F1D71-BDC4-4C3B-A132-8D918CC8DD6E}">
      <dgm:prSet/>
      <dgm:spPr/>
      <dgm:t>
        <a:bodyPr/>
        <a:lstStyle/>
        <a:p>
          <a:endParaRPr lang="nl-NL"/>
        </a:p>
      </dgm:t>
    </dgm:pt>
    <dgm:pt modelId="{303BD70B-91CF-4944-9003-D1F1051059D6}" type="sibTrans" cxnId="{9C3F1D71-BDC4-4C3B-A132-8D918CC8DD6E}">
      <dgm:prSet/>
      <dgm:spPr/>
      <dgm:t>
        <a:bodyPr/>
        <a:lstStyle/>
        <a:p>
          <a:endParaRPr lang="nl-NL"/>
        </a:p>
      </dgm:t>
    </dgm:pt>
    <dgm:pt modelId="{4CC4C0DC-E292-44E6-B5A4-98EF6CAD6049}">
      <dgm:prSet phldrT="[Tekst]" custT="1"/>
      <dgm:spPr/>
      <dgm:t>
        <a:bodyPr/>
        <a:lstStyle/>
        <a:p>
          <a:r>
            <a:rPr lang="nl-NL" sz="2300" dirty="0"/>
            <a:t>Ondersteuning</a:t>
          </a:r>
        </a:p>
        <a:p>
          <a:r>
            <a:rPr lang="nl-NL" sz="1800" dirty="0"/>
            <a:t>Samen aan de slag</a:t>
          </a:r>
        </a:p>
      </dgm:t>
    </dgm:pt>
    <dgm:pt modelId="{42351D57-0836-4106-A500-F0FC3B02E4BE}" type="parTrans" cxnId="{FE90BF77-7A59-46DF-B278-1E9327D0EBBA}">
      <dgm:prSet/>
      <dgm:spPr/>
      <dgm:t>
        <a:bodyPr/>
        <a:lstStyle/>
        <a:p>
          <a:endParaRPr lang="nl-NL"/>
        </a:p>
      </dgm:t>
    </dgm:pt>
    <dgm:pt modelId="{E7EF9CD1-F4E3-4BD3-97A2-7F6CE1F85FE4}" type="sibTrans" cxnId="{FE90BF77-7A59-46DF-B278-1E9327D0EBBA}">
      <dgm:prSet/>
      <dgm:spPr/>
      <dgm:t>
        <a:bodyPr/>
        <a:lstStyle/>
        <a:p>
          <a:endParaRPr lang="nl-NL"/>
        </a:p>
      </dgm:t>
    </dgm:pt>
    <dgm:pt modelId="{A4656E02-7CEB-48A1-83CC-F980DC51209B}">
      <dgm:prSet phldrT="[Tekst]" custT="1"/>
      <dgm:spPr/>
      <dgm:t>
        <a:bodyPr/>
        <a:lstStyle/>
        <a:p>
          <a:r>
            <a:rPr lang="nl-NL" sz="2300" dirty="0"/>
            <a:t>Reflectie</a:t>
          </a:r>
        </a:p>
        <a:p>
          <a:r>
            <a:rPr lang="nl-NL" sz="1800" dirty="0"/>
            <a:t>Samen bekijken waar we staan</a:t>
          </a:r>
        </a:p>
      </dgm:t>
    </dgm:pt>
    <dgm:pt modelId="{479F0B19-3BA8-4B71-B1E0-128F1344B69A}" type="parTrans" cxnId="{1AA6E842-D323-4DA7-93A2-BF99C7FA58DF}">
      <dgm:prSet/>
      <dgm:spPr/>
      <dgm:t>
        <a:bodyPr/>
        <a:lstStyle/>
        <a:p>
          <a:endParaRPr lang="nl-NL"/>
        </a:p>
      </dgm:t>
    </dgm:pt>
    <dgm:pt modelId="{ADAB56A7-BC14-49D3-BB63-910038AC9217}" type="sibTrans" cxnId="{1AA6E842-D323-4DA7-93A2-BF99C7FA58DF}">
      <dgm:prSet/>
      <dgm:spPr/>
      <dgm:t>
        <a:bodyPr/>
        <a:lstStyle/>
        <a:p>
          <a:endParaRPr lang="nl-NL"/>
        </a:p>
      </dgm:t>
    </dgm:pt>
    <dgm:pt modelId="{20C0FB0A-5745-43EB-B4C9-0E0A4DD8406A}" type="pres">
      <dgm:prSet presAssocID="{0ED2B227-3DFC-45DA-BC6E-7673EA0388AA}" presName="Name0" presStyleCnt="0">
        <dgm:presLayoutVars>
          <dgm:dir/>
          <dgm:resizeHandles val="exact"/>
        </dgm:presLayoutVars>
      </dgm:prSet>
      <dgm:spPr/>
    </dgm:pt>
    <dgm:pt modelId="{03448778-089C-4DC3-A841-1395CD386B68}" type="pres">
      <dgm:prSet presAssocID="{294766BC-D568-4899-A19A-6BE3287CC4FD}" presName="node" presStyleLbl="node1" presStyleIdx="0" presStyleCnt="3">
        <dgm:presLayoutVars>
          <dgm:bulletEnabled val="1"/>
        </dgm:presLayoutVars>
      </dgm:prSet>
      <dgm:spPr/>
      <dgm:t>
        <a:bodyPr/>
        <a:lstStyle/>
        <a:p>
          <a:endParaRPr lang="nl-NL"/>
        </a:p>
      </dgm:t>
    </dgm:pt>
    <dgm:pt modelId="{85BCFD18-3139-42E8-88AE-4F26614D87A9}" type="pres">
      <dgm:prSet presAssocID="{303BD70B-91CF-4944-9003-D1F1051059D6}" presName="sibTrans" presStyleLbl="sibTrans2D1" presStyleIdx="0" presStyleCnt="2"/>
      <dgm:spPr/>
      <dgm:t>
        <a:bodyPr/>
        <a:lstStyle/>
        <a:p>
          <a:endParaRPr lang="nl-NL"/>
        </a:p>
      </dgm:t>
    </dgm:pt>
    <dgm:pt modelId="{32FD9E6C-258C-4196-AD03-CA378F46AEC2}" type="pres">
      <dgm:prSet presAssocID="{303BD70B-91CF-4944-9003-D1F1051059D6}" presName="connectorText" presStyleLbl="sibTrans2D1" presStyleIdx="0" presStyleCnt="2"/>
      <dgm:spPr/>
      <dgm:t>
        <a:bodyPr/>
        <a:lstStyle/>
        <a:p>
          <a:endParaRPr lang="nl-NL"/>
        </a:p>
      </dgm:t>
    </dgm:pt>
    <dgm:pt modelId="{9A9EE637-76B6-46CD-A812-FC7337E69FA8}" type="pres">
      <dgm:prSet presAssocID="{4CC4C0DC-E292-44E6-B5A4-98EF6CAD6049}" presName="node" presStyleLbl="node1" presStyleIdx="1" presStyleCnt="3">
        <dgm:presLayoutVars>
          <dgm:bulletEnabled val="1"/>
        </dgm:presLayoutVars>
      </dgm:prSet>
      <dgm:spPr/>
      <dgm:t>
        <a:bodyPr/>
        <a:lstStyle/>
        <a:p>
          <a:endParaRPr lang="nl-NL"/>
        </a:p>
      </dgm:t>
    </dgm:pt>
    <dgm:pt modelId="{71886212-FC5F-4A83-9671-DCEAEA46379D}" type="pres">
      <dgm:prSet presAssocID="{E7EF9CD1-F4E3-4BD3-97A2-7F6CE1F85FE4}" presName="sibTrans" presStyleLbl="sibTrans2D1" presStyleIdx="1" presStyleCnt="2"/>
      <dgm:spPr/>
      <dgm:t>
        <a:bodyPr/>
        <a:lstStyle/>
        <a:p>
          <a:endParaRPr lang="nl-NL"/>
        </a:p>
      </dgm:t>
    </dgm:pt>
    <dgm:pt modelId="{66564087-33C2-4442-A11A-D391BCF87188}" type="pres">
      <dgm:prSet presAssocID="{E7EF9CD1-F4E3-4BD3-97A2-7F6CE1F85FE4}" presName="connectorText" presStyleLbl="sibTrans2D1" presStyleIdx="1" presStyleCnt="2"/>
      <dgm:spPr/>
      <dgm:t>
        <a:bodyPr/>
        <a:lstStyle/>
        <a:p>
          <a:endParaRPr lang="nl-NL"/>
        </a:p>
      </dgm:t>
    </dgm:pt>
    <dgm:pt modelId="{9C172FC7-62D5-4FF9-8E9A-42B4310BC5C4}" type="pres">
      <dgm:prSet presAssocID="{A4656E02-7CEB-48A1-83CC-F980DC51209B}" presName="node" presStyleLbl="node1" presStyleIdx="2" presStyleCnt="3">
        <dgm:presLayoutVars>
          <dgm:bulletEnabled val="1"/>
        </dgm:presLayoutVars>
      </dgm:prSet>
      <dgm:spPr/>
      <dgm:t>
        <a:bodyPr/>
        <a:lstStyle/>
        <a:p>
          <a:endParaRPr lang="nl-NL"/>
        </a:p>
      </dgm:t>
    </dgm:pt>
  </dgm:ptLst>
  <dgm:cxnLst>
    <dgm:cxn modelId="{93E10D1D-BFDB-4F33-A140-C1B2A769E479}" type="presOf" srcId="{303BD70B-91CF-4944-9003-D1F1051059D6}" destId="{32FD9E6C-258C-4196-AD03-CA378F46AEC2}" srcOrd="1" destOrd="0" presId="urn:microsoft.com/office/officeart/2005/8/layout/process1"/>
    <dgm:cxn modelId="{57C04F7B-6610-4B3D-BE7A-C972F1238044}" type="presOf" srcId="{0ED2B227-3DFC-45DA-BC6E-7673EA0388AA}" destId="{20C0FB0A-5745-43EB-B4C9-0E0A4DD8406A}" srcOrd="0" destOrd="0" presId="urn:microsoft.com/office/officeart/2005/8/layout/process1"/>
    <dgm:cxn modelId="{83E4E27A-3ED7-4D8F-8305-CC5112A6CA27}" type="presOf" srcId="{E7EF9CD1-F4E3-4BD3-97A2-7F6CE1F85FE4}" destId="{66564087-33C2-4442-A11A-D391BCF87188}" srcOrd="1" destOrd="0" presId="urn:microsoft.com/office/officeart/2005/8/layout/process1"/>
    <dgm:cxn modelId="{8CA684D4-10BC-4285-BE30-2A8D4CDF6DB8}" type="presOf" srcId="{303BD70B-91CF-4944-9003-D1F1051059D6}" destId="{85BCFD18-3139-42E8-88AE-4F26614D87A9}" srcOrd="0" destOrd="0" presId="urn:microsoft.com/office/officeart/2005/8/layout/process1"/>
    <dgm:cxn modelId="{1AA6E842-D323-4DA7-93A2-BF99C7FA58DF}" srcId="{0ED2B227-3DFC-45DA-BC6E-7673EA0388AA}" destId="{A4656E02-7CEB-48A1-83CC-F980DC51209B}" srcOrd="2" destOrd="0" parTransId="{479F0B19-3BA8-4B71-B1E0-128F1344B69A}" sibTransId="{ADAB56A7-BC14-49D3-BB63-910038AC9217}"/>
    <dgm:cxn modelId="{60D1E201-98D3-4A61-9C68-8C501844B684}" type="presOf" srcId="{294766BC-D568-4899-A19A-6BE3287CC4FD}" destId="{03448778-089C-4DC3-A841-1395CD386B68}" srcOrd="0" destOrd="0" presId="urn:microsoft.com/office/officeart/2005/8/layout/process1"/>
    <dgm:cxn modelId="{FE90BF77-7A59-46DF-B278-1E9327D0EBBA}" srcId="{0ED2B227-3DFC-45DA-BC6E-7673EA0388AA}" destId="{4CC4C0DC-E292-44E6-B5A4-98EF6CAD6049}" srcOrd="1" destOrd="0" parTransId="{42351D57-0836-4106-A500-F0FC3B02E4BE}" sibTransId="{E7EF9CD1-F4E3-4BD3-97A2-7F6CE1F85FE4}"/>
    <dgm:cxn modelId="{9C3F1D71-BDC4-4C3B-A132-8D918CC8DD6E}" srcId="{0ED2B227-3DFC-45DA-BC6E-7673EA0388AA}" destId="{294766BC-D568-4899-A19A-6BE3287CC4FD}" srcOrd="0" destOrd="0" parTransId="{A4B40354-A999-4609-A587-4532A2A4CB4F}" sibTransId="{303BD70B-91CF-4944-9003-D1F1051059D6}"/>
    <dgm:cxn modelId="{401D34DD-BA77-4C23-9E0E-C09DDB199375}" type="presOf" srcId="{4CC4C0DC-E292-44E6-B5A4-98EF6CAD6049}" destId="{9A9EE637-76B6-46CD-A812-FC7337E69FA8}" srcOrd="0" destOrd="0" presId="urn:microsoft.com/office/officeart/2005/8/layout/process1"/>
    <dgm:cxn modelId="{AA37C6D3-ED1E-4ED2-9764-0DB29216BC53}" type="presOf" srcId="{A4656E02-7CEB-48A1-83CC-F980DC51209B}" destId="{9C172FC7-62D5-4FF9-8E9A-42B4310BC5C4}" srcOrd="0" destOrd="0" presId="urn:microsoft.com/office/officeart/2005/8/layout/process1"/>
    <dgm:cxn modelId="{AF8B5369-BD10-4253-9412-FB725F995180}" type="presOf" srcId="{E7EF9CD1-F4E3-4BD3-97A2-7F6CE1F85FE4}" destId="{71886212-FC5F-4A83-9671-DCEAEA46379D}" srcOrd="0" destOrd="0" presId="urn:microsoft.com/office/officeart/2005/8/layout/process1"/>
    <dgm:cxn modelId="{E1238648-F657-4712-BDD2-5A5A941FBCDE}" type="presParOf" srcId="{20C0FB0A-5745-43EB-B4C9-0E0A4DD8406A}" destId="{03448778-089C-4DC3-A841-1395CD386B68}" srcOrd="0" destOrd="0" presId="urn:microsoft.com/office/officeart/2005/8/layout/process1"/>
    <dgm:cxn modelId="{D5EA19E1-A482-4A49-9505-E7E9389ACBD9}" type="presParOf" srcId="{20C0FB0A-5745-43EB-B4C9-0E0A4DD8406A}" destId="{85BCFD18-3139-42E8-88AE-4F26614D87A9}" srcOrd="1" destOrd="0" presId="urn:microsoft.com/office/officeart/2005/8/layout/process1"/>
    <dgm:cxn modelId="{75063E89-6050-4BFB-B282-27C601DEC0E2}" type="presParOf" srcId="{85BCFD18-3139-42E8-88AE-4F26614D87A9}" destId="{32FD9E6C-258C-4196-AD03-CA378F46AEC2}" srcOrd="0" destOrd="0" presId="urn:microsoft.com/office/officeart/2005/8/layout/process1"/>
    <dgm:cxn modelId="{7BD74BA1-8496-4FCB-AE3D-FDF084E9D549}" type="presParOf" srcId="{20C0FB0A-5745-43EB-B4C9-0E0A4DD8406A}" destId="{9A9EE637-76B6-46CD-A812-FC7337E69FA8}" srcOrd="2" destOrd="0" presId="urn:microsoft.com/office/officeart/2005/8/layout/process1"/>
    <dgm:cxn modelId="{B1AEDFC0-9733-480F-8C37-200861EDBDAD}" type="presParOf" srcId="{20C0FB0A-5745-43EB-B4C9-0E0A4DD8406A}" destId="{71886212-FC5F-4A83-9671-DCEAEA46379D}" srcOrd="3" destOrd="0" presId="urn:microsoft.com/office/officeart/2005/8/layout/process1"/>
    <dgm:cxn modelId="{9025308B-7364-4F47-995D-199A1B2366BA}" type="presParOf" srcId="{71886212-FC5F-4A83-9671-DCEAEA46379D}" destId="{66564087-33C2-4442-A11A-D391BCF87188}" srcOrd="0" destOrd="0" presId="urn:microsoft.com/office/officeart/2005/8/layout/process1"/>
    <dgm:cxn modelId="{E2EBB1AE-C2F9-4DBE-B739-83D46771DF96}" type="presParOf" srcId="{20C0FB0A-5745-43EB-B4C9-0E0A4DD8406A}" destId="{9C172FC7-62D5-4FF9-8E9A-42B4310BC5C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F78509-37D5-4F72-8B4E-AD168F19F151}">
      <dsp:nvSpPr>
        <dsp:cNvPr id="0" name=""/>
        <dsp:cNvSpPr/>
      </dsp:nvSpPr>
      <dsp:spPr>
        <a:xfrm>
          <a:off x="1096962" y="0"/>
          <a:ext cx="5121275" cy="5121275"/>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nl-NL" sz="1400" b="1" kern="1200" dirty="0"/>
            <a:t>externe partners</a:t>
          </a:r>
        </a:p>
      </dsp:txBody>
      <dsp:txXfrm>
        <a:off x="2941645" y="256063"/>
        <a:ext cx="1431908" cy="768191"/>
      </dsp:txXfrm>
    </dsp:sp>
    <dsp:sp modelId="{3AFB6C7D-3D80-4953-8A16-6821DEABC0FC}">
      <dsp:nvSpPr>
        <dsp:cNvPr id="0" name=""/>
        <dsp:cNvSpPr/>
      </dsp:nvSpPr>
      <dsp:spPr>
        <a:xfrm>
          <a:off x="1609089" y="1024254"/>
          <a:ext cx="4097020" cy="4097020"/>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nl-NL" sz="1400" b="1" kern="1200" dirty="0"/>
            <a:t>School gewoon onderwijs</a:t>
          </a:r>
        </a:p>
      </dsp:txBody>
      <dsp:txXfrm>
        <a:off x="2941645" y="1270076"/>
        <a:ext cx="1431908" cy="737463"/>
      </dsp:txXfrm>
    </dsp:sp>
    <dsp:sp modelId="{8A28ABC9-BEAF-4FDE-85CB-AF53EE44348A}">
      <dsp:nvSpPr>
        <dsp:cNvPr id="0" name=""/>
        <dsp:cNvSpPr/>
      </dsp:nvSpPr>
      <dsp:spPr>
        <a:xfrm>
          <a:off x="2121217" y="2048509"/>
          <a:ext cx="3072765" cy="3072765"/>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nl-NL" sz="1400" b="1" kern="1200" dirty="0"/>
            <a:t>ouders</a:t>
          </a:r>
        </a:p>
      </dsp:txBody>
      <dsp:txXfrm>
        <a:off x="2941645" y="2278967"/>
        <a:ext cx="1431908" cy="691372"/>
      </dsp:txXfrm>
    </dsp:sp>
    <dsp:sp modelId="{FEFEB3C0-3201-46F0-B685-6EC0C5E96905}">
      <dsp:nvSpPr>
        <dsp:cNvPr id="0" name=""/>
        <dsp:cNvSpPr/>
      </dsp:nvSpPr>
      <dsp:spPr>
        <a:xfrm>
          <a:off x="2633344" y="3072764"/>
          <a:ext cx="2048510" cy="2048510"/>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nl-NL" sz="1400" b="1" kern="1200" dirty="0"/>
            <a:t>kind</a:t>
          </a:r>
        </a:p>
        <a:p>
          <a:pPr lvl="0" algn="ctr" defTabSz="622300">
            <a:lnSpc>
              <a:spcPct val="90000"/>
            </a:lnSpc>
            <a:spcBef>
              <a:spcPct val="0"/>
            </a:spcBef>
            <a:spcAft>
              <a:spcPct val="35000"/>
            </a:spcAft>
          </a:pPr>
          <a:r>
            <a:rPr lang="nl-NL" sz="1400" b="1" kern="1200" dirty="0"/>
            <a:t>jongere</a:t>
          </a:r>
        </a:p>
      </dsp:txBody>
      <dsp:txXfrm>
        <a:off x="2933342" y="3584892"/>
        <a:ext cx="1448515" cy="10242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48778-089C-4DC3-A841-1395CD386B68}">
      <dsp:nvSpPr>
        <dsp:cNvPr id="0" name=""/>
        <dsp:cNvSpPr/>
      </dsp:nvSpPr>
      <dsp:spPr>
        <a:xfrm>
          <a:off x="7143" y="2068777"/>
          <a:ext cx="2135187" cy="1281112"/>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nl-NL" sz="2300" kern="1200" dirty="0"/>
            <a:t>Start</a:t>
          </a:r>
        </a:p>
        <a:p>
          <a:pPr lvl="0" algn="ctr" defTabSz="1022350">
            <a:lnSpc>
              <a:spcPct val="90000"/>
            </a:lnSpc>
            <a:spcBef>
              <a:spcPct val="0"/>
            </a:spcBef>
            <a:spcAft>
              <a:spcPct val="35000"/>
            </a:spcAft>
          </a:pPr>
          <a:r>
            <a:rPr lang="nl-NL" sz="1800" kern="1200" dirty="0"/>
            <a:t>beeldvorming</a:t>
          </a:r>
        </a:p>
      </dsp:txBody>
      <dsp:txXfrm>
        <a:off x="44665" y="2106299"/>
        <a:ext cx="2060143" cy="1206068"/>
      </dsp:txXfrm>
    </dsp:sp>
    <dsp:sp modelId="{85BCFD18-3139-42E8-88AE-4F26614D87A9}">
      <dsp:nvSpPr>
        <dsp:cNvPr id="0" name=""/>
        <dsp:cNvSpPr/>
      </dsp:nvSpPr>
      <dsp:spPr>
        <a:xfrm>
          <a:off x="2355850"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nl-NL" sz="2200" kern="1200"/>
        </a:p>
      </dsp:txBody>
      <dsp:txXfrm>
        <a:off x="2355850" y="2550475"/>
        <a:ext cx="316861" cy="317716"/>
      </dsp:txXfrm>
    </dsp:sp>
    <dsp:sp modelId="{9A9EE637-76B6-46CD-A812-FC7337E69FA8}">
      <dsp:nvSpPr>
        <dsp:cNvPr id="0" name=""/>
        <dsp:cNvSpPr/>
      </dsp:nvSpPr>
      <dsp:spPr>
        <a:xfrm>
          <a:off x="2996406" y="2068777"/>
          <a:ext cx="2135187" cy="1281112"/>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nl-NL" sz="2300" kern="1200" dirty="0"/>
            <a:t>Ondersteuning</a:t>
          </a:r>
        </a:p>
        <a:p>
          <a:pPr lvl="0" algn="ctr" defTabSz="1022350">
            <a:lnSpc>
              <a:spcPct val="90000"/>
            </a:lnSpc>
            <a:spcBef>
              <a:spcPct val="0"/>
            </a:spcBef>
            <a:spcAft>
              <a:spcPct val="35000"/>
            </a:spcAft>
          </a:pPr>
          <a:r>
            <a:rPr lang="nl-NL" sz="1800" kern="1200" dirty="0"/>
            <a:t>Samen aan de slag</a:t>
          </a:r>
        </a:p>
      </dsp:txBody>
      <dsp:txXfrm>
        <a:off x="3033928" y="2106299"/>
        <a:ext cx="2060143" cy="1206068"/>
      </dsp:txXfrm>
    </dsp:sp>
    <dsp:sp modelId="{71886212-FC5F-4A83-9671-DCEAEA46379D}">
      <dsp:nvSpPr>
        <dsp:cNvPr id="0" name=""/>
        <dsp:cNvSpPr/>
      </dsp:nvSpPr>
      <dsp:spPr>
        <a:xfrm>
          <a:off x="5345112"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nl-NL" sz="2200" kern="1200"/>
        </a:p>
      </dsp:txBody>
      <dsp:txXfrm>
        <a:off x="5345112" y="2550475"/>
        <a:ext cx="316861" cy="317716"/>
      </dsp:txXfrm>
    </dsp:sp>
    <dsp:sp modelId="{9C172FC7-62D5-4FF9-8E9A-42B4310BC5C4}">
      <dsp:nvSpPr>
        <dsp:cNvPr id="0" name=""/>
        <dsp:cNvSpPr/>
      </dsp:nvSpPr>
      <dsp:spPr>
        <a:xfrm>
          <a:off x="5985668" y="2068777"/>
          <a:ext cx="2135187" cy="1281112"/>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nl-NL" sz="2300" kern="1200" dirty="0"/>
            <a:t>Reflectie</a:t>
          </a:r>
        </a:p>
        <a:p>
          <a:pPr lvl="0" algn="ctr" defTabSz="1022350">
            <a:lnSpc>
              <a:spcPct val="90000"/>
            </a:lnSpc>
            <a:spcBef>
              <a:spcPct val="0"/>
            </a:spcBef>
            <a:spcAft>
              <a:spcPct val="35000"/>
            </a:spcAft>
          </a:pPr>
          <a:r>
            <a:rPr lang="nl-NL" sz="1800" kern="1200" dirty="0"/>
            <a:t>Samen bekijken waar we staan</a:t>
          </a:r>
        </a:p>
      </dsp:txBody>
      <dsp:txXfrm>
        <a:off x="6023190" y="2106299"/>
        <a:ext cx="2060143" cy="1206068"/>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D2B0788-96E8-4DF1-A673-423057050208}" type="datetimeFigureOut">
              <a:rPr lang="nl-BE" smtClean="0"/>
              <a:t>12/02/2019</a:t>
            </a:fld>
            <a:endParaRPr lang="nl-BE"/>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4059DE2-C13F-493D-B278-7C0549F58B20}" type="slidenum">
              <a:rPr lang="nl-BE" smtClean="0"/>
              <a:t>‹nr.›</a:t>
            </a:fld>
            <a:endParaRPr lang="nl-BE"/>
          </a:p>
        </p:txBody>
      </p:sp>
    </p:spTree>
    <p:extLst>
      <p:ext uri="{BB962C8B-B14F-4D97-AF65-F5344CB8AC3E}">
        <p14:creationId xmlns:p14="http://schemas.microsoft.com/office/powerpoint/2010/main" val="30631955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F7D049-F19E-4EAC-81E1-97BA1B7308B8}" type="datetimeFigureOut">
              <a:rPr lang="nl-BE" smtClean="0"/>
              <a:t>12/02/2019</a:t>
            </a:fld>
            <a:endParaRPr lang="nl-BE"/>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0439F3-FD31-4BF4-8DF8-8F7DB523BFD9}" type="slidenum">
              <a:rPr lang="nl-BE" smtClean="0"/>
              <a:t>‹nr.›</a:t>
            </a:fld>
            <a:endParaRPr lang="nl-BE"/>
          </a:p>
        </p:txBody>
      </p:sp>
    </p:spTree>
    <p:extLst>
      <p:ext uri="{BB962C8B-B14F-4D97-AF65-F5344CB8AC3E}">
        <p14:creationId xmlns:p14="http://schemas.microsoft.com/office/powerpoint/2010/main" val="856575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130439F3-FD31-4BF4-8DF8-8F7DB523BFD9}" type="slidenum">
              <a:rPr lang="nl-BE" smtClean="0"/>
              <a:t>1</a:t>
            </a:fld>
            <a:endParaRPr lang="nl-BE"/>
          </a:p>
        </p:txBody>
      </p:sp>
    </p:spTree>
    <p:extLst>
      <p:ext uri="{BB962C8B-B14F-4D97-AF65-F5344CB8AC3E}">
        <p14:creationId xmlns:p14="http://schemas.microsoft.com/office/powerpoint/2010/main" val="23006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Ondersteuners uit het buitengewoon onderwijs werken samen met </a:t>
            </a:r>
            <a:br>
              <a:rPr lang="nl-NL" sz="1200" dirty="0"/>
            </a:br>
            <a:r>
              <a:rPr lang="nl-NL" sz="1200" dirty="0"/>
              <a:t>leerkrachtenteams in het gewoon onderwijs</a:t>
            </a:r>
            <a:r>
              <a:rPr lang="nl-NL" sz="1200" baseline="0" dirty="0"/>
              <a:t> </a:t>
            </a:r>
            <a:r>
              <a:rPr lang="nl-NL" sz="1200" b="1" dirty="0"/>
              <a:t>om ondersteuningsnoden </a:t>
            </a:r>
            <a:br>
              <a:rPr lang="nl-NL" sz="1200" b="1" dirty="0"/>
            </a:br>
            <a:r>
              <a:rPr lang="nl-NL" sz="1200" b="1" dirty="0"/>
              <a:t>van leerlingen en leerkrachten aan te pakken.</a:t>
            </a:r>
          </a:p>
          <a:p>
            <a:r>
              <a:rPr lang="nl-NL" sz="1200" dirty="0"/>
              <a:t/>
            </a:r>
            <a:br>
              <a:rPr lang="nl-NL" sz="1200" dirty="0"/>
            </a:br>
            <a:r>
              <a:rPr lang="nl-NL" sz="1200" dirty="0"/>
              <a:t>Samenwerking tussen scholen gewoon onderwijs, buitengewoon </a:t>
            </a:r>
            <a:br>
              <a:rPr lang="nl-NL" sz="1200" dirty="0"/>
            </a:br>
            <a:r>
              <a:rPr lang="nl-NL" sz="1200" dirty="0"/>
              <a:t>onderwijs, CLB en de pedagogische begeleidingsdienst.</a:t>
            </a:r>
            <a:br>
              <a:rPr lang="nl-NL" sz="1200" dirty="0"/>
            </a:br>
            <a:endParaRPr lang="nl-NL" sz="1200" dirty="0"/>
          </a:p>
          <a:p>
            <a:r>
              <a:rPr lang="nl-NL" sz="1200" dirty="0"/>
              <a:t>Interdisciplinair: leerkrachten, logopedisten, ergotherapeuten, kinesitherapeuten, orthopedagogen, psychologen</a:t>
            </a:r>
            <a:endParaRPr lang="en-US" dirty="0">
              <a:cs typeface="Calibri"/>
            </a:endParaRPr>
          </a:p>
        </p:txBody>
      </p:sp>
      <p:sp>
        <p:nvSpPr>
          <p:cNvPr id="4" name="Tijdelijke aanduiding voor dianummer 3"/>
          <p:cNvSpPr>
            <a:spLocks noGrp="1"/>
          </p:cNvSpPr>
          <p:nvPr>
            <p:ph type="sldNum" sz="quarter" idx="5"/>
          </p:nvPr>
        </p:nvSpPr>
        <p:spPr/>
        <p:txBody>
          <a:bodyPr/>
          <a:lstStyle/>
          <a:p>
            <a:fld id="{130439F3-FD31-4BF4-8DF8-8F7DB523BFD9}" type="slidenum">
              <a:rPr lang="nl-BE" smtClean="0"/>
              <a:t>3</a:t>
            </a:fld>
            <a:endParaRPr lang="nl-BE"/>
          </a:p>
        </p:txBody>
      </p:sp>
    </p:spTree>
    <p:extLst>
      <p:ext uri="{BB962C8B-B14F-4D97-AF65-F5344CB8AC3E}">
        <p14:creationId xmlns:p14="http://schemas.microsoft.com/office/powerpoint/2010/main" val="2302312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Inclusie is niet hetzelfde als integratie, dat kan je zien aan de afbeelding hieronder. Links is er sprake van integratie, rechts van inclusie. Bij integratie voorzien we wel een plaats voor mensen met een beperking in de maatschappij maar we passen de maatschappij niet aan. We verwachten dat mensen met een beperking zich aanpassen. Bij inclusie passen we de omstandigheden in onze maatschappij zodanig aan dat zoveel mogelijk mensen volwaardig kunnen deelnemen. Het grote verschil tussen integratie en inclusie is dat we er bij integratie van uitgaan dat iemand de drempels die er zijn om deel te nemen, zelf moet overwinnen. Hij moet zelf initiatief nemen om erbij te horen (iemand moet bijvoorbeeld een taal aanleren om gesprekken aan te kunnen knopen). Bij inclusie gaan we ervan uit dat, doordat de maatschappij aangepast is aan het gemiddelde individu en niet aan de diversiteit van mensen, er drempels waardoor niet iedereen kan deelnemen.</a:t>
            </a:r>
            <a:endParaRPr lang="nl-BE" dirty="0"/>
          </a:p>
        </p:txBody>
      </p:sp>
      <p:sp>
        <p:nvSpPr>
          <p:cNvPr id="4" name="Tijdelijke aanduiding voor dianummer 3"/>
          <p:cNvSpPr>
            <a:spLocks noGrp="1"/>
          </p:cNvSpPr>
          <p:nvPr>
            <p:ph type="sldNum" sz="quarter" idx="10"/>
          </p:nvPr>
        </p:nvSpPr>
        <p:spPr/>
        <p:txBody>
          <a:bodyPr/>
          <a:lstStyle/>
          <a:p>
            <a:fld id="{130439F3-FD31-4BF4-8DF8-8F7DB523BFD9}" type="slidenum">
              <a:rPr lang="nl-BE" smtClean="0"/>
              <a:t>5</a:t>
            </a:fld>
            <a:endParaRPr lang="nl-BE"/>
          </a:p>
        </p:txBody>
      </p:sp>
    </p:spTree>
    <p:extLst>
      <p:ext uri="{BB962C8B-B14F-4D97-AF65-F5344CB8AC3E}">
        <p14:creationId xmlns:p14="http://schemas.microsoft.com/office/powerpoint/2010/main" val="3364889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Kind/jongere:  wat heeft deze leerling,  in deze klas met deze medeleerling en deze school nodig om met zijn kwaliteiten maar ook moeilijkheden op een zo goed mogelijke manier</a:t>
            </a:r>
            <a:r>
              <a:rPr lang="nl-BE" baseline="0" dirty="0"/>
              <a:t> school te lopen.</a:t>
            </a:r>
          </a:p>
          <a:p>
            <a:r>
              <a:rPr lang="nl-BE" baseline="0" dirty="0"/>
              <a:t>Ouders:  ouders blijven in het verhaal van ON een heel belangrijke partner.  Ze kennen hun kind namelijk het best.  Vermits elk traject anders verloopt kan ook de samenwerking met de ouders anders verlopen.</a:t>
            </a:r>
          </a:p>
          <a:p>
            <a:r>
              <a:rPr lang="nl-BE" baseline="0" dirty="0"/>
              <a:t>School gewoon onderwijs:  De school waar de leerling schoolloopt formuleert de hulpvraag.  Samen met hen bekijken we wat we als antwoord kunnen bieden op de noden voor de leerling,  de klas,  de leerkracht of zelfs het hele </a:t>
            </a:r>
            <a:r>
              <a:rPr lang="nl-BE" baseline="0" dirty="0" err="1"/>
              <a:t>shoolteam</a:t>
            </a:r>
            <a:r>
              <a:rPr lang="nl-BE" baseline="0" dirty="0"/>
              <a:t>.</a:t>
            </a:r>
          </a:p>
          <a:p>
            <a:r>
              <a:rPr lang="nl-BE" baseline="0" dirty="0"/>
              <a:t>Externe partners:  CLB,  PBC,  PB,  </a:t>
            </a:r>
            <a:r>
              <a:rPr lang="nl-BE" baseline="0" dirty="0" err="1"/>
              <a:t>BuO</a:t>
            </a:r>
            <a:endParaRPr lang="en-US" dirty="0"/>
          </a:p>
        </p:txBody>
      </p:sp>
      <p:sp>
        <p:nvSpPr>
          <p:cNvPr id="4" name="Tijdelijke aanduiding voor dianummer 3"/>
          <p:cNvSpPr>
            <a:spLocks noGrp="1"/>
          </p:cNvSpPr>
          <p:nvPr>
            <p:ph type="sldNum" sz="quarter" idx="10"/>
          </p:nvPr>
        </p:nvSpPr>
        <p:spPr/>
        <p:txBody>
          <a:bodyPr/>
          <a:lstStyle/>
          <a:p>
            <a:fld id="{130439F3-FD31-4BF4-8DF8-8F7DB523BFD9}" type="slidenum">
              <a:rPr lang="nl-BE" smtClean="0"/>
              <a:t>12</a:t>
            </a:fld>
            <a:endParaRPr lang="nl-BE"/>
          </a:p>
        </p:txBody>
      </p:sp>
    </p:spTree>
    <p:extLst>
      <p:ext uri="{BB962C8B-B14F-4D97-AF65-F5344CB8AC3E}">
        <p14:creationId xmlns:p14="http://schemas.microsoft.com/office/powerpoint/2010/main" val="700387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7" name="Rectangle 6"/>
          <p:cNvSpPr/>
          <p:nvPr/>
        </p:nvSpPr>
        <p:spPr>
          <a:xfrm>
            <a:off x="0" y="761999"/>
            <a:ext cx="943138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704317" y="765047"/>
            <a:ext cx="2112980"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dirty="0"/>
          </a:p>
        </p:txBody>
      </p:sp>
      <p:sp>
        <p:nvSpPr>
          <p:cNvPr id="10" name="Tijdelijke aanduiding voor voettekst 9">
            <a:extLst>
              <a:ext uri="{FF2B5EF4-FFF2-40B4-BE49-F238E27FC236}">
                <a16:creationId xmlns:a16="http://schemas.microsoft.com/office/drawing/2014/main" id="{C902308C-355D-4901-9249-DE8318D31E68}"/>
              </a:ext>
            </a:extLst>
          </p:cNvPr>
          <p:cNvSpPr>
            <a:spLocks noGrp="1"/>
          </p:cNvSpPr>
          <p:nvPr>
            <p:ph type="ftr" sz="quarter" idx="10"/>
          </p:nvPr>
        </p:nvSpPr>
        <p:spPr/>
        <p:txBody>
          <a:bodyPr/>
          <a:lstStyle/>
          <a:p>
            <a:r>
              <a:rPr lang="nl-BE"/>
              <a:t>Ondersteuningsnetwerk VOKAN</a:t>
            </a:r>
            <a:endParaRPr lang="nl-BE" dirty="0"/>
          </a:p>
        </p:txBody>
      </p:sp>
      <p:sp>
        <p:nvSpPr>
          <p:cNvPr id="11" name="Tijdelijke aanduiding voor dianummer 10">
            <a:extLst>
              <a:ext uri="{FF2B5EF4-FFF2-40B4-BE49-F238E27FC236}">
                <a16:creationId xmlns:a16="http://schemas.microsoft.com/office/drawing/2014/main" id="{7910BB71-77B7-4C4B-9B4F-41A173E70A0E}"/>
              </a:ext>
            </a:extLst>
          </p:cNvPr>
          <p:cNvSpPr>
            <a:spLocks noGrp="1"/>
          </p:cNvSpPr>
          <p:nvPr>
            <p:ph type="sldNum" sz="quarter" idx="11"/>
          </p:nvPr>
        </p:nvSpPr>
        <p:spPr/>
        <p:txBody>
          <a:bodyPr/>
          <a:lstStyle/>
          <a:p>
            <a:fld id="{B643394F-0EEB-406D-A73C-984D9200FEC7}" type="slidenum">
              <a:rPr lang="nl-BE" smtClean="0"/>
              <a:t>‹nr.›</a:t>
            </a:fld>
            <a:endParaRPr lang="nl-BE"/>
          </a:p>
        </p:txBody>
      </p:sp>
      <p:sp>
        <p:nvSpPr>
          <p:cNvPr id="12" name="Titel 11">
            <a:extLst>
              <a:ext uri="{FF2B5EF4-FFF2-40B4-BE49-F238E27FC236}">
                <a16:creationId xmlns:a16="http://schemas.microsoft.com/office/drawing/2014/main" id="{1A043301-C22E-492D-A660-6396ADDD0005}"/>
              </a:ext>
            </a:extLst>
          </p:cNvPr>
          <p:cNvSpPr>
            <a:spLocks noGrp="1"/>
          </p:cNvSpPr>
          <p:nvPr>
            <p:ph type="title"/>
          </p:nvPr>
        </p:nvSpPr>
        <p:spPr/>
        <p:txBody>
          <a:bodyPr/>
          <a:lstStyle/>
          <a:p>
            <a:r>
              <a:rPr lang="nl-NL"/>
              <a:t>Klik om stijl te bewerken</a:t>
            </a:r>
            <a:endParaRPr lang="nl-BE"/>
          </a:p>
        </p:txBody>
      </p:sp>
      <p:pic>
        <p:nvPicPr>
          <p:cNvPr id="13" name="Afbeelding 12">
            <a:extLst>
              <a:ext uri="{FF2B5EF4-FFF2-40B4-BE49-F238E27FC236}">
                <a16:creationId xmlns:a16="http://schemas.microsoft.com/office/drawing/2014/main" id="{D2A25296-D3D9-4FD7-93BA-93B3BA93B003}"/>
              </a:ext>
            </a:extLst>
          </p:cNvPr>
          <p:cNvPicPr>
            <a:picLocks noChangeAspect="1"/>
          </p:cNvPicPr>
          <p:nvPr userDrawn="1"/>
        </p:nvPicPr>
        <p:blipFill>
          <a:blip r:embed="rId2"/>
          <a:stretch>
            <a:fillRect/>
          </a:stretch>
        </p:blipFill>
        <p:spPr>
          <a:xfrm>
            <a:off x="9706107" y="767634"/>
            <a:ext cx="2109399" cy="5328366"/>
          </a:xfrm>
          <a:prstGeom prst="rect">
            <a:avLst/>
          </a:prstGeom>
        </p:spPr>
      </p:pic>
      <p:pic>
        <p:nvPicPr>
          <p:cNvPr id="14" name="Afbeelding 13">
            <a:extLst>
              <a:ext uri="{FF2B5EF4-FFF2-40B4-BE49-F238E27FC236}">
                <a16:creationId xmlns:a16="http://schemas.microsoft.com/office/drawing/2014/main" id="{A29B61A2-4B57-4529-A8CF-9F706AF66594}"/>
              </a:ext>
            </a:extLst>
          </p:cNvPr>
          <p:cNvPicPr>
            <a:picLocks noChangeAspect="1"/>
          </p:cNvPicPr>
          <p:nvPr userDrawn="1"/>
        </p:nvPicPr>
        <p:blipFill>
          <a:blip r:embed="rId3"/>
          <a:stretch>
            <a:fillRect/>
          </a:stretch>
        </p:blipFill>
        <p:spPr>
          <a:xfrm>
            <a:off x="189700" y="6099049"/>
            <a:ext cx="976573" cy="758952"/>
          </a:xfrm>
          <a:prstGeom prst="rect">
            <a:avLst/>
          </a:prstGeom>
        </p:spPr>
      </p:pic>
    </p:spTree>
    <p:extLst>
      <p:ext uri="{BB962C8B-B14F-4D97-AF65-F5344CB8AC3E}">
        <p14:creationId xmlns:p14="http://schemas.microsoft.com/office/powerpoint/2010/main" val="3542215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ijdelijke aanduiding voor voettekst 3">
            <a:extLst>
              <a:ext uri="{FF2B5EF4-FFF2-40B4-BE49-F238E27FC236}">
                <a16:creationId xmlns:a16="http://schemas.microsoft.com/office/drawing/2014/main" id="{9927B214-B0B3-4BE0-B3CF-23D46A20F68D}"/>
              </a:ext>
            </a:extLst>
          </p:cNvPr>
          <p:cNvSpPr>
            <a:spLocks noGrp="1"/>
          </p:cNvSpPr>
          <p:nvPr>
            <p:ph type="ftr" sz="quarter" idx="10"/>
          </p:nvPr>
        </p:nvSpPr>
        <p:spPr/>
        <p:txBody>
          <a:bodyPr/>
          <a:lstStyle/>
          <a:p>
            <a:r>
              <a:rPr lang="nl-BE"/>
              <a:t>Ondersteuningsnetwerk VOKAN</a:t>
            </a:r>
            <a:endParaRPr lang="nl-BE" dirty="0"/>
          </a:p>
        </p:txBody>
      </p:sp>
      <p:sp>
        <p:nvSpPr>
          <p:cNvPr id="5" name="Tijdelijke aanduiding voor dianummer 4">
            <a:extLst>
              <a:ext uri="{FF2B5EF4-FFF2-40B4-BE49-F238E27FC236}">
                <a16:creationId xmlns:a16="http://schemas.microsoft.com/office/drawing/2014/main" id="{31E1E498-6FC2-46D7-8865-BCD14C34F76B}"/>
              </a:ext>
            </a:extLst>
          </p:cNvPr>
          <p:cNvSpPr>
            <a:spLocks noGrp="1"/>
          </p:cNvSpPr>
          <p:nvPr>
            <p:ph type="sldNum" sz="quarter" idx="11"/>
          </p:nvPr>
        </p:nvSpPr>
        <p:spPr/>
        <p:txBody>
          <a:bodyPr/>
          <a:lstStyle/>
          <a:p>
            <a:fld id="{B643394F-0EEB-406D-A73C-984D9200FEC7}" type="slidenum">
              <a:rPr lang="nl-BE" smtClean="0"/>
              <a:t>‹nr.›</a:t>
            </a:fld>
            <a:endParaRPr lang="nl-BE"/>
          </a:p>
        </p:txBody>
      </p:sp>
    </p:spTree>
    <p:extLst>
      <p:ext uri="{BB962C8B-B14F-4D97-AF65-F5344CB8AC3E}">
        <p14:creationId xmlns:p14="http://schemas.microsoft.com/office/powerpoint/2010/main" val="2688353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Tijdelijke aanduiding voor voettekst 6">
            <a:extLst>
              <a:ext uri="{FF2B5EF4-FFF2-40B4-BE49-F238E27FC236}">
                <a16:creationId xmlns:a16="http://schemas.microsoft.com/office/drawing/2014/main" id="{1D20C53E-AA40-4F00-A1B3-0F0A3B3280D0}"/>
              </a:ext>
            </a:extLst>
          </p:cNvPr>
          <p:cNvSpPr>
            <a:spLocks noGrp="1"/>
          </p:cNvSpPr>
          <p:nvPr>
            <p:ph type="ftr" sz="quarter" idx="10"/>
          </p:nvPr>
        </p:nvSpPr>
        <p:spPr/>
        <p:txBody>
          <a:bodyPr/>
          <a:lstStyle/>
          <a:p>
            <a:r>
              <a:rPr lang="nl-BE"/>
              <a:t>Ondersteuningsnetwerk VOKAN</a:t>
            </a:r>
            <a:endParaRPr lang="nl-BE" dirty="0"/>
          </a:p>
        </p:txBody>
      </p:sp>
      <p:sp>
        <p:nvSpPr>
          <p:cNvPr id="8" name="Tijdelijke aanduiding voor dianummer 7">
            <a:extLst>
              <a:ext uri="{FF2B5EF4-FFF2-40B4-BE49-F238E27FC236}">
                <a16:creationId xmlns:a16="http://schemas.microsoft.com/office/drawing/2014/main" id="{AF58276D-AFB1-4242-97AA-17D208193106}"/>
              </a:ext>
            </a:extLst>
          </p:cNvPr>
          <p:cNvSpPr>
            <a:spLocks noGrp="1"/>
          </p:cNvSpPr>
          <p:nvPr>
            <p:ph type="sldNum" sz="quarter" idx="11"/>
          </p:nvPr>
        </p:nvSpPr>
        <p:spPr/>
        <p:txBody>
          <a:bodyPr/>
          <a:lstStyle/>
          <a:p>
            <a:fld id="{B643394F-0EEB-406D-A73C-984D9200FEC7}" type="slidenum">
              <a:rPr lang="nl-BE" smtClean="0"/>
              <a:t>‹nr.›</a:t>
            </a:fld>
            <a:endParaRPr lang="nl-BE"/>
          </a:p>
        </p:txBody>
      </p:sp>
    </p:spTree>
    <p:extLst>
      <p:ext uri="{BB962C8B-B14F-4D97-AF65-F5344CB8AC3E}">
        <p14:creationId xmlns:p14="http://schemas.microsoft.com/office/powerpoint/2010/main" val="3260139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nl-NL"/>
              <a:t>Klik om stijl te bewerken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7" name="Tijdelijke aanduiding voor voettekst 6">
            <a:extLst>
              <a:ext uri="{FF2B5EF4-FFF2-40B4-BE49-F238E27FC236}">
                <a16:creationId xmlns:a16="http://schemas.microsoft.com/office/drawing/2014/main" id="{28AC0B02-460C-44BC-BCB0-363DCF7AA1D2}"/>
              </a:ext>
            </a:extLst>
          </p:cNvPr>
          <p:cNvSpPr>
            <a:spLocks noGrp="1"/>
          </p:cNvSpPr>
          <p:nvPr>
            <p:ph type="ftr" sz="quarter" idx="10"/>
          </p:nvPr>
        </p:nvSpPr>
        <p:spPr/>
        <p:txBody>
          <a:bodyPr/>
          <a:lstStyle/>
          <a:p>
            <a:r>
              <a:rPr lang="nl-BE"/>
              <a:t>Ondersteuningsnetwerk VOKAN</a:t>
            </a:r>
            <a:endParaRPr lang="nl-BE" dirty="0"/>
          </a:p>
        </p:txBody>
      </p:sp>
      <p:sp>
        <p:nvSpPr>
          <p:cNvPr id="8" name="Tijdelijke aanduiding voor dianummer 7">
            <a:extLst>
              <a:ext uri="{FF2B5EF4-FFF2-40B4-BE49-F238E27FC236}">
                <a16:creationId xmlns:a16="http://schemas.microsoft.com/office/drawing/2014/main" id="{CE045DF0-7659-4425-8929-6718C797AD4C}"/>
              </a:ext>
            </a:extLst>
          </p:cNvPr>
          <p:cNvSpPr>
            <a:spLocks noGrp="1"/>
          </p:cNvSpPr>
          <p:nvPr>
            <p:ph type="sldNum" sz="quarter" idx="11"/>
          </p:nvPr>
        </p:nvSpPr>
        <p:spPr/>
        <p:txBody>
          <a:bodyPr/>
          <a:lstStyle/>
          <a:p>
            <a:fld id="{B643394F-0EEB-406D-A73C-984D9200FEC7}" type="slidenum">
              <a:rPr lang="nl-BE" smtClean="0"/>
              <a:t>‹nr.›</a:t>
            </a:fld>
            <a:endParaRPr lang="nl-BE"/>
          </a:p>
        </p:txBody>
      </p:sp>
    </p:spTree>
    <p:extLst>
      <p:ext uri="{BB962C8B-B14F-4D97-AF65-F5344CB8AC3E}">
        <p14:creationId xmlns:p14="http://schemas.microsoft.com/office/powerpoint/2010/main" val="4170760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ijdelijke aanduiding voor voettekst 4">
            <a:extLst>
              <a:ext uri="{FF2B5EF4-FFF2-40B4-BE49-F238E27FC236}">
                <a16:creationId xmlns:a16="http://schemas.microsoft.com/office/drawing/2014/main" id="{13AB5B1F-CB49-482A-B9C0-FF5584E15F06}"/>
              </a:ext>
            </a:extLst>
          </p:cNvPr>
          <p:cNvSpPr>
            <a:spLocks noGrp="1"/>
          </p:cNvSpPr>
          <p:nvPr>
            <p:ph type="ftr" sz="quarter" idx="10"/>
          </p:nvPr>
        </p:nvSpPr>
        <p:spPr/>
        <p:txBody>
          <a:bodyPr/>
          <a:lstStyle/>
          <a:p>
            <a:r>
              <a:rPr lang="nl-BE"/>
              <a:t>Ondersteuningsnetwerk VOKAN</a:t>
            </a:r>
            <a:endParaRPr lang="nl-BE" dirty="0"/>
          </a:p>
        </p:txBody>
      </p:sp>
      <p:sp>
        <p:nvSpPr>
          <p:cNvPr id="6" name="Tijdelijke aanduiding voor dianummer 5">
            <a:extLst>
              <a:ext uri="{FF2B5EF4-FFF2-40B4-BE49-F238E27FC236}">
                <a16:creationId xmlns:a16="http://schemas.microsoft.com/office/drawing/2014/main" id="{589339C3-491D-46C9-9F57-D7B09F4B555B}"/>
              </a:ext>
            </a:extLst>
          </p:cNvPr>
          <p:cNvSpPr>
            <a:spLocks noGrp="1"/>
          </p:cNvSpPr>
          <p:nvPr>
            <p:ph type="sldNum" sz="quarter" idx="11"/>
          </p:nvPr>
        </p:nvSpPr>
        <p:spPr/>
        <p:txBody>
          <a:bodyPr/>
          <a:lstStyle/>
          <a:p>
            <a:fld id="{B643394F-0EEB-406D-A73C-984D9200FEC7}" type="slidenum">
              <a:rPr lang="nl-BE" smtClean="0"/>
              <a:t>‹nr.›</a:t>
            </a:fld>
            <a:endParaRPr lang="nl-BE"/>
          </a:p>
        </p:txBody>
      </p:sp>
    </p:spTree>
    <p:extLst>
      <p:ext uri="{BB962C8B-B14F-4D97-AF65-F5344CB8AC3E}">
        <p14:creationId xmlns:p14="http://schemas.microsoft.com/office/powerpoint/2010/main" val="1938431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Tijdelijke aanduiding voor voettekst 6">
            <a:extLst>
              <a:ext uri="{FF2B5EF4-FFF2-40B4-BE49-F238E27FC236}">
                <a16:creationId xmlns:a16="http://schemas.microsoft.com/office/drawing/2014/main" id="{2BB5B059-2461-4AE7-979D-F021C5AD0305}"/>
              </a:ext>
            </a:extLst>
          </p:cNvPr>
          <p:cNvSpPr>
            <a:spLocks noGrp="1"/>
          </p:cNvSpPr>
          <p:nvPr>
            <p:ph type="ftr" sz="quarter" idx="10"/>
          </p:nvPr>
        </p:nvSpPr>
        <p:spPr/>
        <p:txBody>
          <a:bodyPr/>
          <a:lstStyle/>
          <a:p>
            <a:r>
              <a:rPr lang="nl-BE"/>
              <a:t>Ondersteuningsnetwerk VOKAN</a:t>
            </a:r>
            <a:endParaRPr lang="nl-BE" dirty="0"/>
          </a:p>
        </p:txBody>
      </p:sp>
      <p:sp>
        <p:nvSpPr>
          <p:cNvPr id="8" name="Tijdelijke aanduiding voor dianummer 7">
            <a:extLst>
              <a:ext uri="{FF2B5EF4-FFF2-40B4-BE49-F238E27FC236}">
                <a16:creationId xmlns:a16="http://schemas.microsoft.com/office/drawing/2014/main" id="{8A4CC982-6F8B-4034-BBBA-96857B6878A0}"/>
              </a:ext>
            </a:extLst>
          </p:cNvPr>
          <p:cNvSpPr>
            <a:spLocks noGrp="1"/>
          </p:cNvSpPr>
          <p:nvPr>
            <p:ph type="sldNum" sz="quarter" idx="11"/>
          </p:nvPr>
        </p:nvSpPr>
        <p:spPr/>
        <p:txBody>
          <a:bodyPr/>
          <a:lstStyle/>
          <a:p>
            <a:fld id="{B643394F-0EEB-406D-A73C-984D9200FEC7}" type="slidenum">
              <a:rPr lang="nl-BE" smtClean="0"/>
              <a:t>‹nr.›</a:t>
            </a:fld>
            <a:endParaRPr lang="nl-BE"/>
          </a:p>
        </p:txBody>
      </p:sp>
    </p:spTree>
    <p:extLst>
      <p:ext uri="{BB962C8B-B14F-4D97-AF65-F5344CB8AC3E}">
        <p14:creationId xmlns:p14="http://schemas.microsoft.com/office/powerpoint/2010/main" val="3530302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a:t>Klik om stijl te bewerken</a:t>
            </a:r>
            <a:endParaRPr lang="en-US" dirty="0"/>
          </a:p>
        </p:txBody>
      </p:sp>
      <p:sp>
        <p:nvSpPr>
          <p:cNvPr id="3" name="Tijdelijke aanduiding voor voettekst 2">
            <a:extLst>
              <a:ext uri="{FF2B5EF4-FFF2-40B4-BE49-F238E27FC236}">
                <a16:creationId xmlns:a16="http://schemas.microsoft.com/office/drawing/2014/main" id="{0C4CC1A2-AA21-4E9F-AE6F-6150817A8506}"/>
              </a:ext>
            </a:extLst>
          </p:cNvPr>
          <p:cNvSpPr>
            <a:spLocks noGrp="1"/>
          </p:cNvSpPr>
          <p:nvPr>
            <p:ph type="ftr" sz="quarter" idx="10"/>
          </p:nvPr>
        </p:nvSpPr>
        <p:spPr/>
        <p:txBody>
          <a:bodyPr/>
          <a:lstStyle/>
          <a:p>
            <a:r>
              <a:rPr lang="nl-BE"/>
              <a:t>Ondersteuningsnetwerk VOKAN</a:t>
            </a:r>
            <a:endParaRPr lang="nl-BE" dirty="0"/>
          </a:p>
        </p:txBody>
      </p:sp>
      <p:sp>
        <p:nvSpPr>
          <p:cNvPr id="4" name="Tijdelijke aanduiding voor dianummer 3">
            <a:extLst>
              <a:ext uri="{FF2B5EF4-FFF2-40B4-BE49-F238E27FC236}">
                <a16:creationId xmlns:a16="http://schemas.microsoft.com/office/drawing/2014/main" id="{298FE9CF-0A08-46EA-AB04-F72C3D5D1B52}"/>
              </a:ext>
            </a:extLst>
          </p:cNvPr>
          <p:cNvSpPr>
            <a:spLocks noGrp="1"/>
          </p:cNvSpPr>
          <p:nvPr>
            <p:ph type="sldNum" sz="quarter" idx="11"/>
          </p:nvPr>
        </p:nvSpPr>
        <p:spPr/>
        <p:txBody>
          <a:bodyPr/>
          <a:lstStyle/>
          <a:p>
            <a:fld id="{B643394F-0EEB-406D-A73C-984D9200FEC7}" type="slidenum">
              <a:rPr lang="nl-BE" smtClean="0"/>
              <a:t>‹nr.›</a:t>
            </a:fld>
            <a:endParaRPr lang="nl-BE"/>
          </a:p>
        </p:txBody>
      </p:sp>
    </p:spTree>
    <p:extLst>
      <p:ext uri="{BB962C8B-B14F-4D97-AF65-F5344CB8AC3E}">
        <p14:creationId xmlns:p14="http://schemas.microsoft.com/office/powerpoint/2010/main" val="3016759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nl-NL"/>
              <a:t>Klik om stijl te bewerken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ijdelijke aanduiding voor voettekst 4">
            <a:extLst>
              <a:ext uri="{FF2B5EF4-FFF2-40B4-BE49-F238E27FC236}">
                <a16:creationId xmlns:a16="http://schemas.microsoft.com/office/drawing/2014/main" id="{02F6311D-BD89-45E6-9D5D-9B8B4313FAEC}"/>
              </a:ext>
            </a:extLst>
          </p:cNvPr>
          <p:cNvSpPr>
            <a:spLocks noGrp="1"/>
          </p:cNvSpPr>
          <p:nvPr>
            <p:ph type="ftr" sz="quarter" idx="10"/>
          </p:nvPr>
        </p:nvSpPr>
        <p:spPr/>
        <p:txBody>
          <a:bodyPr/>
          <a:lstStyle/>
          <a:p>
            <a:r>
              <a:rPr lang="nl-BE"/>
              <a:t>Ondersteuningsnetwerk VOKAN</a:t>
            </a:r>
            <a:endParaRPr lang="nl-BE" dirty="0"/>
          </a:p>
        </p:txBody>
      </p:sp>
      <p:sp>
        <p:nvSpPr>
          <p:cNvPr id="6" name="Tijdelijke aanduiding voor dianummer 5">
            <a:extLst>
              <a:ext uri="{FF2B5EF4-FFF2-40B4-BE49-F238E27FC236}">
                <a16:creationId xmlns:a16="http://schemas.microsoft.com/office/drawing/2014/main" id="{A7076CE5-EA4D-4964-ADB1-5D2DCF328C5E}"/>
              </a:ext>
            </a:extLst>
          </p:cNvPr>
          <p:cNvSpPr>
            <a:spLocks noGrp="1"/>
          </p:cNvSpPr>
          <p:nvPr>
            <p:ph type="sldNum" sz="quarter" idx="11"/>
          </p:nvPr>
        </p:nvSpPr>
        <p:spPr/>
        <p:txBody>
          <a:bodyPr/>
          <a:lstStyle/>
          <a:p>
            <a:fld id="{B643394F-0EEB-406D-A73C-984D9200FEC7}" type="slidenum">
              <a:rPr lang="nl-BE" smtClean="0"/>
              <a:t>‹nr.›</a:t>
            </a:fld>
            <a:endParaRPr lang="nl-BE"/>
          </a:p>
        </p:txBody>
      </p:sp>
    </p:spTree>
    <p:extLst>
      <p:ext uri="{BB962C8B-B14F-4D97-AF65-F5344CB8AC3E}">
        <p14:creationId xmlns:p14="http://schemas.microsoft.com/office/powerpoint/2010/main" val="866350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nl-NL" dirty="0"/>
              <a:t>Klik om stijl te bewerken</a:t>
            </a:r>
            <a:endParaRPr lang="en-US" dirty="0"/>
          </a:p>
        </p:txBody>
      </p:sp>
      <p:sp>
        <p:nvSpPr>
          <p:cNvPr id="3" name="Picture Placeholder 2"/>
          <p:cNvSpPr>
            <a:spLocks noGrp="1" noChangeAspect="1"/>
          </p:cNvSpPr>
          <p:nvPr>
            <p:ph type="pic" idx="1"/>
          </p:nvPr>
        </p:nvSpPr>
        <p:spPr>
          <a:xfrm>
            <a:off x="6152534" y="767419"/>
            <a:ext cx="553334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Tekststijl van het model bewerken</a:t>
            </a:r>
          </a:p>
        </p:txBody>
      </p:sp>
      <p:sp>
        <p:nvSpPr>
          <p:cNvPr id="5" name="Tijdelijke aanduiding voor voettekst 4">
            <a:extLst>
              <a:ext uri="{FF2B5EF4-FFF2-40B4-BE49-F238E27FC236}">
                <a16:creationId xmlns:a16="http://schemas.microsoft.com/office/drawing/2014/main" id="{764074E1-7384-4C17-8770-0F8ACA59BDA8}"/>
              </a:ext>
            </a:extLst>
          </p:cNvPr>
          <p:cNvSpPr>
            <a:spLocks noGrp="1"/>
          </p:cNvSpPr>
          <p:nvPr>
            <p:ph type="ftr" sz="quarter" idx="10"/>
          </p:nvPr>
        </p:nvSpPr>
        <p:spPr/>
        <p:txBody>
          <a:bodyPr/>
          <a:lstStyle/>
          <a:p>
            <a:r>
              <a:rPr lang="nl-BE"/>
              <a:t>Ondersteuningsnetwerk VOKAN</a:t>
            </a:r>
            <a:endParaRPr lang="nl-BE" dirty="0"/>
          </a:p>
        </p:txBody>
      </p:sp>
      <p:sp>
        <p:nvSpPr>
          <p:cNvPr id="6" name="Tijdelijke aanduiding voor dianummer 5">
            <a:extLst>
              <a:ext uri="{FF2B5EF4-FFF2-40B4-BE49-F238E27FC236}">
                <a16:creationId xmlns:a16="http://schemas.microsoft.com/office/drawing/2014/main" id="{97BCEAAD-C3E0-4517-B4DE-132B74C9120A}"/>
              </a:ext>
            </a:extLst>
          </p:cNvPr>
          <p:cNvSpPr>
            <a:spLocks noGrp="1"/>
          </p:cNvSpPr>
          <p:nvPr>
            <p:ph type="sldNum" sz="quarter" idx="11"/>
          </p:nvPr>
        </p:nvSpPr>
        <p:spPr/>
        <p:txBody>
          <a:bodyPr/>
          <a:lstStyle/>
          <a:p>
            <a:fld id="{B643394F-0EEB-406D-A73C-984D9200FEC7}" type="slidenum">
              <a:rPr lang="nl-BE" smtClean="0"/>
              <a:t>‹nr.›</a:t>
            </a:fld>
            <a:endParaRPr lang="nl-BE"/>
          </a:p>
        </p:txBody>
      </p:sp>
      <p:pic>
        <p:nvPicPr>
          <p:cNvPr id="11" name="Afbeelding 10">
            <a:extLst>
              <a:ext uri="{FF2B5EF4-FFF2-40B4-BE49-F238E27FC236}">
                <a16:creationId xmlns:a16="http://schemas.microsoft.com/office/drawing/2014/main" id="{51E8C27D-1155-4047-9974-E4B8AC6EF4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095" b="15648"/>
          <a:stretch/>
        </p:blipFill>
        <p:spPr>
          <a:xfrm>
            <a:off x="6152534" y="759628"/>
            <a:ext cx="5533340" cy="5330953"/>
          </a:xfrm>
          <a:prstGeom prst="rect">
            <a:avLst/>
          </a:prstGeom>
        </p:spPr>
      </p:pic>
    </p:spTree>
    <p:extLst>
      <p:ext uri="{BB962C8B-B14F-4D97-AF65-F5344CB8AC3E}">
        <p14:creationId xmlns:p14="http://schemas.microsoft.com/office/powerpoint/2010/main" val="4018367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ijdelijke aanduiding voor voettekst 3">
            <a:extLst>
              <a:ext uri="{FF2B5EF4-FFF2-40B4-BE49-F238E27FC236}">
                <a16:creationId xmlns:a16="http://schemas.microsoft.com/office/drawing/2014/main" id="{FACB1C9A-54D1-42A1-B669-DB366C89CB0F}"/>
              </a:ext>
            </a:extLst>
          </p:cNvPr>
          <p:cNvSpPr>
            <a:spLocks noGrp="1"/>
          </p:cNvSpPr>
          <p:nvPr>
            <p:ph type="ftr" sz="quarter" idx="10"/>
          </p:nvPr>
        </p:nvSpPr>
        <p:spPr/>
        <p:txBody>
          <a:bodyPr/>
          <a:lstStyle/>
          <a:p>
            <a:r>
              <a:rPr lang="nl-BE"/>
              <a:t>Ondersteuningsnetwerk VOKAN</a:t>
            </a:r>
            <a:endParaRPr lang="nl-BE" dirty="0"/>
          </a:p>
        </p:txBody>
      </p:sp>
      <p:sp>
        <p:nvSpPr>
          <p:cNvPr id="5" name="Tijdelijke aanduiding voor dianummer 4">
            <a:extLst>
              <a:ext uri="{FF2B5EF4-FFF2-40B4-BE49-F238E27FC236}">
                <a16:creationId xmlns:a16="http://schemas.microsoft.com/office/drawing/2014/main" id="{64F3A0D4-E61D-43FC-A758-A5BC48468F20}"/>
              </a:ext>
            </a:extLst>
          </p:cNvPr>
          <p:cNvSpPr>
            <a:spLocks noGrp="1"/>
          </p:cNvSpPr>
          <p:nvPr>
            <p:ph type="sldNum" sz="quarter" idx="11"/>
          </p:nvPr>
        </p:nvSpPr>
        <p:spPr/>
        <p:txBody>
          <a:bodyPr/>
          <a:lstStyle/>
          <a:p>
            <a:fld id="{B643394F-0EEB-406D-A73C-984D9200FEC7}" type="slidenum">
              <a:rPr lang="nl-BE" smtClean="0"/>
              <a:t>‹nr.›</a:t>
            </a:fld>
            <a:endParaRPr lang="nl-BE"/>
          </a:p>
        </p:txBody>
      </p:sp>
    </p:spTree>
    <p:extLst>
      <p:ext uri="{BB962C8B-B14F-4D97-AF65-F5344CB8AC3E}">
        <p14:creationId xmlns:p14="http://schemas.microsoft.com/office/powerpoint/2010/main" val="764712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B643394F-0EEB-406D-A73C-984D9200FEC7}" type="slidenum">
              <a:rPr lang="nl-BE" smtClean="0"/>
              <a:t>‹nr.›</a:t>
            </a:fld>
            <a:endParaRPr lang="nl-BE"/>
          </a:p>
        </p:txBody>
      </p:sp>
      <p:sp>
        <p:nvSpPr>
          <p:cNvPr id="11" name="Tijdelijke aanduiding voor voettekst 10">
            <a:extLst>
              <a:ext uri="{FF2B5EF4-FFF2-40B4-BE49-F238E27FC236}">
                <a16:creationId xmlns:a16="http://schemas.microsoft.com/office/drawing/2014/main" id="{3B1ABA45-33F2-4DD7-BD0D-025ACC13F027}"/>
              </a:ext>
            </a:extLst>
          </p:cNvPr>
          <p:cNvSpPr>
            <a:spLocks noGrp="1"/>
          </p:cNvSpPr>
          <p:nvPr>
            <p:ph type="ftr" sz="quarter" idx="3"/>
          </p:nvPr>
        </p:nvSpPr>
        <p:spPr>
          <a:xfrm>
            <a:off x="26938" y="6099048"/>
            <a:ext cx="8126462" cy="758952"/>
          </a:xfrm>
          <a:prstGeom prst="rect">
            <a:avLst/>
          </a:prstGeom>
        </p:spPr>
        <p:txBody>
          <a:bodyPr vert="horz" lIns="91440" tIns="45720" rIns="91440" bIns="45720" rtlCol="0" anchor="ctr"/>
          <a:lstStyle>
            <a:lvl1pPr algn="ctr">
              <a:defRPr sz="1800" b="1">
                <a:solidFill>
                  <a:schemeClr val="tx1">
                    <a:tint val="75000"/>
                  </a:schemeClr>
                </a:solidFill>
              </a:defRPr>
            </a:lvl1pPr>
          </a:lstStyle>
          <a:p>
            <a:r>
              <a:rPr lang="nl-BE" dirty="0"/>
              <a:t>Ondersteuningsnetwerk VOKAN</a:t>
            </a:r>
          </a:p>
        </p:txBody>
      </p:sp>
      <p:pic>
        <p:nvPicPr>
          <p:cNvPr id="13" name="Afbeelding 12">
            <a:extLst>
              <a:ext uri="{FF2B5EF4-FFF2-40B4-BE49-F238E27FC236}">
                <a16:creationId xmlns:a16="http://schemas.microsoft.com/office/drawing/2014/main" id="{495F37A5-7213-4078-9FC3-12F39B2F4662}"/>
              </a:ext>
            </a:extLst>
          </p:cNvPr>
          <p:cNvPicPr>
            <a:picLocks noChangeAspect="1"/>
          </p:cNvPicPr>
          <p:nvPr userDrawn="1"/>
        </p:nvPicPr>
        <p:blipFill>
          <a:blip r:embed="rId12"/>
          <a:stretch>
            <a:fillRect/>
          </a:stretch>
        </p:blipFill>
        <p:spPr>
          <a:xfrm>
            <a:off x="189700" y="6099049"/>
            <a:ext cx="976573" cy="758952"/>
          </a:xfrm>
          <a:prstGeom prst="rect">
            <a:avLst/>
          </a:prstGeom>
        </p:spPr>
      </p:pic>
    </p:spTree>
    <p:extLst>
      <p:ext uri="{BB962C8B-B14F-4D97-AF65-F5344CB8AC3E}">
        <p14:creationId xmlns:p14="http://schemas.microsoft.com/office/powerpoint/2010/main" val="1291062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hyperlink" Target="mailto:info@vokan.be" TargetMode="External"/><Relationship Id="rId2" Type="http://schemas.openxmlformats.org/officeDocument/2006/relationships/hyperlink" Target="http://www.vokan.be/" TargetMode="Externa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75FD0-5E7C-472B-85A8-0A8D85C9E2D8}"/>
              </a:ext>
            </a:extLst>
          </p:cNvPr>
          <p:cNvSpPr>
            <a:spLocks noGrp="1"/>
          </p:cNvSpPr>
          <p:nvPr>
            <p:ph type="ctrTitle"/>
          </p:nvPr>
        </p:nvSpPr>
        <p:spPr>
          <a:xfrm>
            <a:off x="1069848" y="1298448"/>
            <a:ext cx="7315200" cy="3255264"/>
          </a:xfrm>
        </p:spPr>
        <p:txBody>
          <a:bodyPr>
            <a:normAutofit/>
          </a:bodyPr>
          <a:lstStyle/>
          <a:p>
            <a:pPr algn="ctr"/>
            <a:r>
              <a:rPr lang="nl-BE" sz="9600" dirty="0">
                <a:latin typeface="Bookman Old Style"/>
              </a:rPr>
              <a:t>Welkom</a:t>
            </a:r>
          </a:p>
        </p:txBody>
      </p:sp>
      <p:pic>
        <p:nvPicPr>
          <p:cNvPr id="4" name="Afbeelding 4">
            <a:extLst>
              <a:ext uri="{FF2B5EF4-FFF2-40B4-BE49-F238E27FC236}">
                <a16:creationId xmlns:a16="http://schemas.microsoft.com/office/drawing/2014/main" id="{B7C16154-137B-4B22-AAEC-D8D8F4D3E848}"/>
              </a:ext>
            </a:extLst>
          </p:cNvPr>
          <p:cNvPicPr>
            <a:picLocks noChangeAspect="1"/>
          </p:cNvPicPr>
          <p:nvPr/>
        </p:nvPicPr>
        <p:blipFill>
          <a:blip r:embed="rId3"/>
          <a:stretch>
            <a:fillRect/>
          </a:stretch>
        </p:blipFill>
        <p:spPr>
          <a:xfrm>
            <a:off x="3229155" y="3599501"/>
            <a:ext cx="3174520" cy="2462581"/>
          </a:xfrm>
          <a:prstGeom prst="rect">
            <a:avLst/>
          </a:prstGeom>
        </p:spPr>
      </p:pic>
    </p:spTree>
    <p:extLst>
      <p:ext uri="{BB962C8B-B14F-4D97-AF65-F5344CB8AC3E}">
        <p14:creationId xmlns:p14="http://schemas.microsoft.com/office/powerpoint/2010/main" val="2536983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lgn="ctr"/>
            <a:r>
              <a:rPr lang="nl-BE" sz="2800" dirty="0">
                <a:solidFill>
                  <a:schemeClr val="bg1"/>
                </a:solidFill>
              </a:rPr>
              <a:t>Een team ondersteuners zorgt voor een cluster scholen</a:t>
            </a:r>
            <a:r>
              <a:rPr lang="nl-BE" sz="1800" b="1" dirty="0">
                <a:solidFill>
                  <a:schemeClr val="bg1"/>
                </a:solidFill>
              </a:rPr>
              <a:t/>
            </a:r>
            <a:br>
              <a:rPr lang="nl-BE" sz="1800" b="1" dirty="0">
                <a:solidFill>
                  <a:schemeClr val="bg1"/>
                </a:solidFill>
              </a:rPr>
            </a:br>
            <a:endParaRPr lang="en-US" dirty="0"/>
          </a:p>
        </p:txBody>
      </p:sp>
      <p:pic>
        <p:nvPicPr>
          <p:cNvPr id="6" name="Afbeelding 6" descr="Afbeelding met foto, tekst, kleurrijk, veel&#10;&#10;Beschrijving is gegenereerd met zeer hoge betrouwbaarheid">
            <a:extLst>
              <a:ext uri="{FF2B5EF4-FFF2-40B4-BE49-F238E27FC236}">
                <a16:creationId xmlns:a16="http://schemas.microsoft.com/office/drawing/2014/main" id="{A57DBCAA-EBF0-41E0-85A9-617171DD00FC}"/>
              </a:ext>
            </a:extLst>
          </p:cNvPr>
          <p:cNvPicPr>
            <a:picLocks noChangeAspect="1"/>
          </p:cNvPicPr>
          <p:nvPr/>
        </p:nvPicPr>
        <p:blipFill>
          <a:blip r:embed="rId2"/>
          <a:stretch>
            <a:fillRect/>
          </a:stretch>
        </p:blipFill>
        <p:spPr>
          <a:xfrm>
            <a:off x="3505190" y="283302"/>
            <a:ext cx="8686810" cy="6282252"/>
          </a:xfrm>
          <a:prstGeom prst="rect">
            <a:avLst/>
          </a:prstGeom>
        </p:spPr>
      </p:pic>
      <p:sp>
        <p:nvSpPr>
          <p:cNvPr id="4" name="Rechthoek 3"/>
          <p:cNvSpPr/>
          <p:nvPr/>
        </p:nvSpPr>
        <p:spPr>
          <a:xfrm>
            <a:off x="3331923" y="6212910"/>
            <a:ext cx="250521" cy="5010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897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pPr algn="ctr"/>
            <a:r>
              <a:rPr lang="nl-BE" sz="2800" dirty="0"/>
              <a:t> ondersteuning op school</a:t>
            </a:r>
            <a:endParaRPr lang="en-US" sz="2800" dirty="0"/>
          </a:p>
        </p:txBody>
      </p:sp>
      <p:pic>
        <p:nvPicPr>
          <p:cNvPr id="4" name="Tijdelijke aanduiding voor inhoud 6" descr="Afbeelding met tekst, visitekaartje&#10;&#10;Beschrijving is gegenereerd met zeer hoge betrouwbaarheid">
            <a:extLst>
              <a:ext uri="{FF2B5EF4-FFF2-40B4-BE49-F238E27FC236}">
                <a16:creationId xmlns:a16="http://schemas.microsoft.com/office/drawing/2014/main" id="{5D27575B-09FE-45B4-8B93-70BA0322B720}"/>
              </a:ext>
            </a:extLst>
          </p:cNvPr>
          <p:cNvPicPr>
            <a:picLocks noGrp="1" noChangeAspect="1"/>
          </p:cNvPicPr>
          <p:nvPr/>
        </p:nvPicPr>
        <p:blipFill>
          <a:blip r:embed="rId2"/>
          <a:stretch>
            <a:fillRect/>
          </a:stretch>
        </p:blipFill>
        <p:spPr>
          <a:xfrm>
            <a:off x="7919756" y="1712895"/>
            <a:ext cx="3850897" cy="3874003"/>
          </a:xfrm>
          <a:prstGeom prst="flowChartConnector">
            <a:avLst/>
          </a:prstGeom>
        </p:spPr>
      </p:pic>
      <p:sp>
        <p:nvSpPr>
          <p:cNvPr id="5" name="Tekstvak 4">
            <a:extLst>
              <a:ext uri="{FF2B5EF4-FFF2-40B4-BE49-F238E27FC236}">
                <a16:creationId xmlns:a16="http://schemas.microsoft.com/office/drawing/2014/main" id="{427FF036-65DC-4EC8-AB89-D391CD673BBF}"/>
              </a:ext>
            </a:extLst>
          </p:cNvPr>
          <p:cNvSpPr txBox="1">
            <a:spLocks/>
          </p:cNvSpPr>
          <p:nvPr/>
        </p:nvSpPr>
        <p:spPr>
          <a:xfrm>
            <a:off x="4002066" y="906975"/>
            <a:ext cx="4896544" cy="4579715"/>
          </a:xfrm>
          <a:prstGeom prst="rect">
            <a:avLst/>
          </a:prstGeom>
          <a:noFill/>
        </p:spPr>
        <p:txBody>
          <a:bodyPr vert="horz" wrap="square" lIns="91440" tIns="45720" rIns="91440" bIns="45720" rtlCol="0" anchor="t">
            <a:spAutoFit/>
          </a:bodyPr>
          <a:lstStyle>
            <a:defPPr>
              <a:defRPr lang="nl-NL"/>
            </a:defPPr>
            <a:lvl1pPr marL="0" indent="0" algn="l" defTabSz="457200" rtl="0" eaLnBrk="1" latinLnBrk="0" hangingPunct="1">
              <a:lnSpc>
                <a:spcPct val="90000"/>
              </a:lnSpc>
              <a:spcBef>
                <a:spcPts val="1200"/>
              </a:spcBef>
              <a:buClr>
                <a:schemeClr val="accent1"/>
              </a:buClr>
              <a:buFont typeface="Wingdings 2" pitchFamily="18" charset="2"/>
              <a:buNone/>
              <a:defRPr sz="1800" kern="1200" cap="none" spc="0" baseline="0">
                <a:solidFill>
                  <a:schemeClr val="tx1"/>
                </a:solidFill>
                <a:latin typeface="+mn-lt"/>
                <a:ea typeface="+mn-ea"/>
                <a:cs typeface="+mn-cs"/>
              </a:defRPr>
            </a:lvl1pPr>
            <a:lvl2pPr marL="457200" indent="0" algn="l" defTabSz="4572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solidFill>
                <a:latin typeface="+mn-lt"/>
                <a:ea typeface="+mn-ea"/>
                <a:cs typeface="+mn-cs"/>
              </a:defRPr>
            </a:lvl2pPr>
            <a:lvl3pPr marL="914400" indent="0" algn="l" defTabSz="4572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solidFill>
                <a:latin typeface="+mn-lt"/>
                <a:ea typeface="+mn-ea"/>
                <a:cs typeface="+mn-cs"/>
              </a:defRPr>
            </a:lvl3pPr>
            <a:lvl4pPr marL="1371600" indent="0" algn="l" defTabSz="4572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solidFill>
                <a:latin typeface="+mn-lt"/>
                <a:ea typeface="+mn-ea"/>
                <a:cs typeface="+mn-cs"/>
              </a:defRPr>
            </a:lvl4pPr>
            <a:lvl5pPr marL="1828800" indent="0" algn="l" defTabSz="4572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solidFill>
                <a:latin typeface="+mn-lt"/>
                <a:ea typeface="+mn-ea"/>
                <a:cs typeface="+mn-cs"/>
              </a:defRPr>
            </a:lvl5pPr>
            <a:lvl6pPr marL="2286000" indent="0" algn="l" defTabSz="4572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solidFill>
                <a:latin typeface="+mn-lt"/>
                <a:ea typeface="+mn-ea"/>
                <a:cs typeface="+mn-cs"/>
              </a:defRPr>
            </a:lvl6pPr>
            <a:lvl7pPr marL="2743200" indent="0" algn="l" defTabSz="4572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solidFill>
                <a:latin typeface="+mn-lt"/>
                <a:ea typeface="+mn-ea"/>
                <a:cs typeface="+mn-cs"/>
              </a:defRPr>
            </a:lvl7pPr>
            <a:lvl8pPr marL="3200400" indent="0" algn="l" defTabSz="4572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solidFill>
                <a:latin typeface="+mn-lt"/>
                <a:ea typeface="+mn-ea"/>
                <a:cs typeface="+mn-cs"/>
              </a:defRPr>
            </a:lvl8pPr>
            <a:lvl9pPr marL="3657600" indent="0" algn="l" defTabSz="4572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solidFill>
                <a:latin typeface="+mn-lt"/>
                <a:ea typeface="+mn-ea"/>
                <a:cs typeface="+mn-cs"/>
              </a:defRPr>
            </a:lvl9pPr>
          </a:lstStyle>
          <a:p>
            <a:endParaRPr lang="nl-BE" dirty="0"/>
          </a:p>
          <a:p>
            <a:pPr marL="285750" indent="-285750">
              <a:buFont typeface="Wingdings" panose="05000000000000000000" pitchFamily="2" charset="2"/>
              <a:buChar char="§"/>
            </a:pPr>
            <a:endParaRPr lang="nl-BE" dirty="0"/>
          </a:p>
          <a:p>
            <a:pPr lvl="1"/>
            <a:r>
              <a:rPr lang="nl-BE" sz="2000" dirty="0"/>
              <a:t>Zorgcontinuüm als leidraad</a:t>
            </a:r>
          </a:p>
          <a:p>
            <a:pPr lvl="1"/>
            <a:endParaRPr lang="nl-BE" sz="2000" dirty="0"/>
          </a:p>
          <a:p>
            <a:r>
              <a:rPr lang="nl-BE" dirty="0"/>
              <a:t>Ondersteuning  mogelijk in fase 2 en 3</a:t>
            </a:r>
          </a:p>
          <a:p>
            <a:endParaRPr lang="nl-BE" sz="2000" dirty="0"/>
          </a:p>
          <a:p>
            <a:endParaRPr lang="nl-BE" sz="2000" dirty="0"/>
          </a:p>
          <a:p>
            <a:r>
              <a:rPr lang="nl-BE" dirty="0"/>
              <a:t>School, CLB en PBD </a:t>
            </a:r>
          </a:p>
          <a:p>
            <a:r>
              <a:rPr lang="nl-BE" dirty="0"/>
              <a:t>als partners op fase 0 en 1</a:t>
            </a:r>
            <a:br>
              <a:rPr lang="nl-BE" dirty="0"/>
            </a:br>
            <a:endParaRPr lang="nl-BE" dirty="0"/>
          </a:p>
          <a:p>
            <a:endParaRPr lang="nl-BE" dirty="0"/>
          </a:p>
          <a:p>
            <a:endParaRPr lang="nl-BE" dirty="0"/>
          </a:p>
        </p:txBody>
      </p:sp>
    </p:spTree>
    <p:extLst>
      <p:ext uri="{BB962C8B-B14F-4D97-AF65-F5344CB8AC3E}">
        <p14:creationId xmlns:p14="http://schemas.microsoft.com/office/powerpoint/2010/main" val="2490778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2800" dirty="0"/>
              <a:t>Samenwerking staat centraal</a:t>
            </a:r>
            <a:endParaRPr lang="en-US" sz="2800" dirty="0"/>
          </a:p>
        </p:txBody>
      </p:sp>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993500628"/>
              </p:ext>
            </p:extLst>
          </p:nvPr>
        </p:nvGraphicFramePr>
        <p:xfrm>
          <a:off x="3868738" y="863600"/>
          <a:ext cx="7315200" cy="5121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8353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61772" y="1123836"/>
            <a:ext cx="2947482" cy="4601183"/>
          </a:xfrm>
        </p:spPr>
        <p:txBody>
          <a:bodyPr/>
          <a:lstStyle/>
          <a:p>
            <a:pPr algn="ctr"/>
            <a:r>
              <a:rPr lang="nl-BE" sz="2800" dirty="0"/>
              <a:t>voorwaarden</a:t>
            </a:r>
            <a:r>
              <a:rPr lang="nl-BE" dirty="0"/>
              <a:t>      </a:t>
            </a:r>
          </a:p>
        </p:txBody>
      </p:sp>
      <p:sp>
        <p:nvSpPr>
          <p:cNvPr id="2" name="Ondertitel 1"/>
          <p:cNvSpPr>
            <a:spLocks noGrp="1"/>
          </p:cNvSpPr>
          <p:nvPr>
            <p:ph idx="1"/>
          </p:nvPr>
        </p:nvSpPr>
        <p:spPr>
          <a:xfrm>
            <a:off x="3898186" y="865068"/>
            <a:ext cx="7315200" cy="5120640"/>
          </a:xfrm>
        </p:spPr>
        <p:txBody>
          <a:bodyPr>
            <a:normAutofit/>
          </a:bodyPr>
          <a:lstStyle/>
          <a:p>
            <a:r>
              <a:rPr lang="nl-BE" dirty="0">
                <a:solidFill>
                  <a:schemeClr val="tx1"/>
                </a:solidFill>
              </a:rPr>
              <a:t>Traject gelopen met school, ouders en CLB</a:t>
            </a:r>
          </a:p>
          <a:p>
            <a:endParaRPr lang="nl-BE" dirty="0">
              <a:solidFill>
                <a:schemeClr val="tx1"/>
              </a:solidFill>
            </a:endParaRPr>
          </a:p>
          <a:p>
            <a:r>
              <a:rPr lang="nl-BE" dirty="0">
                <a:solidFill>
                  <a:schemeClr val="tx1"/>
                </a:solidFill>
              </a:rPr>
              <a:t>CLB stelt een </a:t>
            </a:r>
            <a:r>
              <a:rPr lang="nl-BE" b="1" dirty="0">
                <a:solidFill>
                  <a:schemeClr val="tx1"/>
                </a:solidFill>
              </a:rPr>
              <a:t>g</a:t>
            </a:r>
            <a:r>
              <a:rPr lang="nl-BE" dirty="0">
                <a:solidFill>
                  <a:schemeClr val="tx1"/>
                </a:solidFill>
              </a:rPr>
              <a:t>emotiveerd </a:t>
            </a:r>
            <a:r>
              <a:rPr lang="nl-BE" b="1" dirty="0">
                <a:solidFill>
                  <a:schemeClr val="tx1"/>
                </a:solidFill>
              </a:rPr>
              <a:t>v</a:t>
            </a:r>
            <a:r>
              <a:rPr lang="nl-BE" dirty="0">
                <a:solidFill>
                  <a:schemeClr val="tx1"/>
                </a:solidFill>
              </a:rPr>
              <a:t>erslag (GV) of een </a:t>
            </a:r>
            <a:r>
              <a:rPr lang="nl-BE" b="1" dirty="0">
                <a:solidFill>
                  <a:schemeClr val="tx1"/>
                </a:solidFill>
              </a:rPr>
              <a:t>v</a:t>
            </a:r>
            <a:r>
              <a:rPr lang="nl-BE" dirty="0">
                <a:solidFill>
                  <a:schemeClr val="tx1"/>
                </a:solidFill>
              </a:rPr>
              <a:t>erslag (V) op</a:t>
            </a:r>
          </a:p>
          <a:p>
            <a:endParaRPr lang="nl-BE" dirty="0">
              <a:solidFill>
                <a:schemeClr val="tx1"/>
              </a:solidFill>
            </a:endParaRPr>
          </a:p>
          <a:p>
            <a:r>
              <a:rPr lang="nl-BE" dirty="0">
                <a:solidFill>
                  <a:schemeClr val="tx1"/>
                </a:solidFill>
              </a:rPr>
              <a:t>Er is een duidelijke hulpvraag vanuit het kind of de leerkracht</a:t>
            </a: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407" y="767437"/>
            <a:ext cx="2726108" cy="1871529"/>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4015" y="4412864"/>
            <a:ext cx="2857500" cy="2133600"/>
          </a:xfrm>
          <a:prstGeom prst="rect">
            <a:avLst/>
          </a:prstGeom>
        </p:spPr>
      </p:pic>
    </p:spTree>
    <p:extLst>
      <p:ext uri="{BB962C8B-B14F-4D97-AF65-F5344CB8AC3E}">
        <p14:creationId xmlns:p14="http://schemas.microsoft.com/office/powerpoint/2010/main" val="1477140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AB0829-4D87-4A74-9737-05EC28B78270}"/>
              </a:ext>
            </a:extLst>
          </p:cNvPr>
          <p:cNvSpPr>
            <a:spLocks noGrp="1"/>
          </p:cNvSpPr>
          <p:nvPr>
            <p:ph type="title"/>
          </p:nvPr>
        </p:nvSpPr>
        <p:spPr/>
        <p:txBody>
          <a:bodyPr>
            <a:normAutofit/>
          </a:bodyPr>
          <a:lstStyle/>
          <a:p>
            <a:r>
              <a:rPr lang="nl-BE" sz="2800" dirty="0"/>
              <a:t>Wie komt in aanmerking voor ondersteuning</a:t>
            </a:r>
          </a:p>
        </p:txBody>
      </p:sp>
      <p:sp>
        <p:nvSpPr>
          <p:cNvPr id="3" name="Tijdelijke aanduiding voor tekst 2">
            <a:extLst>
              <a:ext uri="{FF2B5EF4-FFF2-40B4-BE49-F238E27FC236}">
                <a16:creationId xmlns:a16="http://schemas.microsoft.com/office/drawing/2014/main" id="{0DF3EA73-8468-41DE-AEED-9DDD94622529}"/>
              </a:ext>
            </a:extLst>
          </p:cNvPr>
          <p:cNvSpPr>
            <a:spLocks noGrp="1"/>
          </p:cNvSpPr>
          <p:nvPr>
            <p:ph type="body" idx="1"/>
          </p:nvPr>
        </p:nvSpPr>
        <p:spPr/>
        <p:style>
          <a:lnRef idx="1">
            <a:schemeClr val="accent1"/>
          </a:lnRef>
          <a:fillRef idx="2">
            <a:schemeClr val="accent1"/>
          </a:fillRef>
          <a:effectRef idx="1">
            <a:schemeClr val="accent1"/>
          </a:effectRef>
          <a:fontRef idx="minor">
            <a:schemeClr val="dk1"/>
          </a:fontRef>
        </p:style>
        <p:txBody>
          <a:bodyPr>
            <a:normAutofit/>
          </a:bodyPr>
          <a:lstStyle/>
          <a:p>
            <a:pPr algn="ctr"/>
            <a:r>
              <a:rPr lang="nl-BE" dirty="0">
                <a:solidFill>
                  <a:srgbClr val="006666"/>
                </a:solidFill>
              </a:rPr>
              <a:t>Ondersteuning vanuit</a:t>
            </a:r>
          </a:p>
          <a:p>
            <a:pPr algn="ctr"/>
            <a:r>
              <a:rPr lang="nl-BE" dirty="0">
                <a:solidFill>
                  <a:srgbClr val="006666"/>
                </a:solidFill>
              </a:rPr>
              <a:t>VOKAN</a:t>
            </a:r>
          </a:p>
        </p:txBody>
      </p:sp>
      <p:sp>
        <p:nvSpPr>
          <p:cNvPr id="4" name="Tijdelijke aanduiding voor inhoud 3">
            <a:extLst>
              <a:ext uri="{FF2B5EF4-FFF2-40B4-BE49-F238E27FC236}">
                <a16:creationId xmlns:a16="http://schemas.microsoft.com/office/drawing/2014/main" id="{0F12F6AF-EE07-4E1B-BA55-E6CEBDDDC5CE}"/>
              </a:ext>
            </a:extLst>
          </p:cNvPr>
          <p:cNvSpPr>
            <a:spLocks noGrp="1"/>
          </p:cNvSpPr>
          <p:nvPr>
            <p:ph sz="half" idx="2"/>
          </p:nvPr>
        </p:nvSpPr>
        <p:spPr/>
        <p:style>
          <a:lnRef idx="2">
            <a:schemeClr val="accent1"/>
          </a:lnRef>
          <a:fillRef idx="1">
            <a:schemeClr val="lt1"/>
          </a:fillRef>
          <a:effectRef idx="0">
            <a:schemeClr val="accent1"/>
          </a:effectRef>
          <a:fontRef idx="minor">
            <a:schemeClr val="dk1"/>
          </a:fontRef>
        </p:style>
        <p:txBody>
          <a:bodyPr/>
          <a:lstStyle/>
          <a:p>
            <a:r>
              <a:rPr lang="nl-BE" dirty="0"/>
              <a:t>Leerlingen met een profiel / diagnose</a:t>
            </a:r>
          </a:p>
          <a:p>
            <a:pPr lvl="1"/>
            <a:r>
              <a:rPr lang="nl-BE" dirty="0"/>
              <a:t>Basisaanbod</a:t>
            </a:r>
          </a:p>
          <a:p>
            <a:pPr lvl="1"/>
            <a:r>
              <a:rPr lang="nl-BE" dirty="0"/>
              <a:t>Gedrag en emotionele problemen</a:t>
            </a:r>
          </a:p>
          <a:p>
            <a:pPr lvl="1"/>
            <a:r>
              <a:rPr lang="nl-BE" dirty="0"/>
              <a:t>STOS (spraak en taalontwikkelingsstoornis)</a:t>
            </a:r>
          </a:p>
          <a:p>
            <a:pPr lvl="1"/>
            <a:r>
              <a:rPr lang="nl-BE" dirty="0"/>
              <a:t>Autisme</a:t>
            </a:r>
          </a:p>
          <a:p>
            <a:pPr lvl="1"/>
            <a:r>
              <a:rPr lang="nl-BE" dirty="0"/>
              <a:t>Matige tot ernstige mentale beperking</a:t>
            </a:r>
          </a:p>
        </p:txBody>
      </p:sp>
      <p:sp>
        <p:nvSpPr>
          <p:cNvPr id="5" name="Tijdelijke aanduiding voor tekst 4">
            <a:extLst>
              <a:ext uri="{FF2B5EF4-FFF2-40B4-BE49-F238E27FC236}">
                <a16:creationId xmlns:a16="http://schemas.microsoft.com/office/drawing/2014/main" id="{059E535E-06A9-4128-9D7F-92EA99C58958}"/>
              </a:ext>
            </a:extLst>
          </p:cNvPr>
          <p:cNvSpPr>
            <a:spLocks noGrp="1"/>
          </p:cNvSpPr>
          <p:nvPr>
            <p:ph type="body" sz="quarter" idx="3"/>
          </p:nvPr>
        </p:nvSpPr>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algn="ctr"/>
            <a:r>
              <a:rPr lang="nl-BE" dirty="0">
                <a:solidFill>
                  <a:srgbClr val="006666"/>
                </a:solidFill>
              </a:rPr>
              <a:t>Ondersteuning vanuit een andere dienst van het buitengewoon onderwijs</a:t>
            </a:r>
          </a:p>
        </p:txBody>
      </p:sp>
      <p:sp>
        <p:nvSpPr>
          <p:cNvPr id="6" name="Tijdelijke aanduiding voor inhoud 5">
            <a:extLst>
              <a:ext uri="{FF2B5EF4-FFF2-40B4-BE49-F238E27FC236}">
                <a16:creationId xmlns:a16="http://schemas.microsoft.com/office/drawing/2014/main" id="{36BE359F-A0D3-4CFB-9D7E-E640284627E2}"/>
              </a:ext>
            </a:extLst>
          </p:cNvPr>
          <p:cNvSpPr>
            <a:spLocks noGrp="1"/>
          </p:cNvSpPr>
          <p:nvPr>
            <p:ph sz="quarter" idx="4"/>
          </p:nvPr>
        </p:nvSpPr>
        <p:spPr/>
        <p:style>
          <a:lnRef idx="2">
            <a:schemeClr val="accent1"/>
          </a:lnRef>
          <a:fillRef idx="1">
            <a:schemeClr val="lt1"/>
          </a:fillRef>
          <a:effectRef idx="0">
            <a:schemeClr val="accent1"/>
          </a:effectRef>
          <a:fontRef idx="minor">
            <a:schemeClr val="dk1"/>
          </a:fontRef>
        </p:style>
        <p:txBody>
          <a:bodyPr/>
          <a:lstStyle/>
          <a:p>
            <a:r>
              <a:rPr lang="nl-BE" dirty="0"/>
              <a:t>Leerlingen met een profiel / diagnose</a:t>
            </a:r>
          </a:p>
          <a:p>
            <a:pPr lvl="1"/>
            <a:r>
              <a:rPr lang="nl-BE" dirty="0"/>
              <a:t>Fysieke beperking</a:t>
            </a:r>
          </a:p>
          <a:p>
            <a:pPr lvl="1"/>
            <a:r>
              <a:rPr lang="nl-BE" dirty="0"/>
              <a:t>Visuele beperking</a:t>
            </a:r>
          </a:p>
          <a:p>
            <a:pPr lvl="1"/>
            <a:r>
              <a:rPr lang="nl-BE" dirty="0"/>
              <a:t>Auditieve beperking</a:t>
            </a:r>
          </a:p>
        </p:txBody>
      </p:sp>
    </p:spTree>
    <p:extLst>
      <p:ext uri="{BB962C8B-B14F-4D97-AF65-F5344CB8AC3E}">
        <p14:creationId xmlns:p14="http://schemas.microsoft.com/office/powerpoint/2010/main" val="1535890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pPr algn="ctr"/>
            <a:r>
              <a:rPr lang="nl-BE" sz="2800" dirty="0"/>
              <a:t>Verloop van de ondersteuning?</a:t>
            </a:r>
            <a:endParaRPr lang="en-US" dirty="0"/>
          </a:p>
        </p:txBody>
      </p:sp>
      <p:graphicFrame>
        <p:nvGraphicFramePr>
          <p:cNvPr id="4" name="Diagram 3"/>
          <p:cNvGraphicFramePr/>
          <p:nvPr>
            <p:extLst>
              <p:ext uri="{D42A27DB-BD31-4B8C-83A1-F6EECF244321}">
                <p14:modId xmlns:p14="http://schemas.microsoft.com/office/powerpoint/2010/main" val="3263745646"/>
              </p:ext>
            </p:extLst>
          </p:nvPr>
        </p:nvGraphicFramePr>
        <p:xfrm>
          <a:off x="3550551" y="71509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5638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BE" sz="2800" dirty="0"/>
              <a:t>Samen kijken naar een vraag</a:t>
            </a:r>
            <a:endParaRPr lang="en-US" sz="2800" dirty="0"/>
          </a:p>
        </p:txBody>
      </p:sp>
      <p:pic>
        <p:nvPicPr>
          <p:cNvPr id="4" name="Google Shape;331;p34"/>
          <p:cNvPicPr preferRelativeResize="0"/>
          <p:nvPr/>
        </p:nvPicPr>
        <p:blipFill rotWithShape="1">
          <a:blip r:embed="rId2">
            <a:alphaModFix/>
          </a:blip>
          <a:srcRect l="39275" t="22994" r="25123" b="19071"/>
          <a:stretch/>
        </p:blipFill>
        <p:spPr>
          <a:xfrm>
            <a:off x="7760307" y="1552290"/>
            <a:ext cx="3960440" cy="3744275"/>
          </a:xfrm>
          <a:prstGeom prst="rect">
            <a:avLst/>
          </a:prstGeom>
          <a:noFill/>
          <a:ln>
            <a:noFill/>
          </a:ln>
        </p:spPr>
      </p:pic>
      <p:sp>
        <p:nvSpPr>
          <p:cNvPr id="5" name="Rechthoek 4"/>
          <p:cNvSpPr/>
          <p:nvPr/>
        </p:nvSpPr>
        <p:spPr>
          <a:xfrm>
            <a:off x="3736931" y="958892"/>
            <a:ext cx="6096000" cy="5016758"/>
          </a:xfrm>
          <a:prstGeom prst="rect">
            <a:avLst/>
          </a:prstGeom>
        </p:spPr>
        <p:txBody>
          <a:bodyPr>
            <a:spAutoFit/>
          </a:bodyPr>
          <a:lstStyle/>
          <a:p>
            <a:r>
              <a:rPr lang="nl-BE" sz="2000" dirty="0"/>
              <a:t>Wat heeft de leerling nodig om tot leren te komen?</a:t>
            </a:r>
            <a:br>
              <a:rPr lang="nl-BE" sz="2000" dirty="0"/>
            </a:br>
            <a:endParaRPr lang="nl-BE" sz="2000" dirty="0"/>
          </a:p>
          <a:p>
            <a:endParaRPr lang="nl-BE" sz="2000" dirty="0"/>
          </a:p>
          <a:p>
            <a:r>
              <a:rPr lang="nl-BE" sz="2000" dirty="0"/>
              <a:t/>
            </a:r>
            <a:br>
              <a:rPr lang="nl-BE" sz="2000" dirty="0"/>
            </a:br>
            <a:r>
              <a:rPr lang="nl-BE" sz="2000" dirty="0"/>
              <a:t>Wat heeft de leerkracht nodig </a:t>
            </a:r>
          </a:p>
          <a:p>
            <a:r>
              <a:rPr lang="nl-BE" sz="2000" dirty="0"/>
              <a:t>om dit kind te begeleiden </a:t>
            </a:r>
          </a:p>
          <a:p>
            <a:r>
              <a:rPr lang="nl-BE" sz="2000" dirty="0"/>
              <a:t>zodat het tot leren komt?</a:t>
            </a:r>
            <a:br>
              <a:rPr lang="nl-BE" sz="2000" dirty="0"/>
            </a:br>
            <a:endParaRPr lang="nl-BE" sz="2000" dirty="0"/>
          </a:p>
          <a:p>
            <a:endParaRPr lang="nl-BE" sz="2000" dirty="0"/>
          </a:p>
          <a:p>
            <a:r>
              <a:rPr lang="nl-BE" sz="2000" dirty="0"/>
              <a:t/>
            </a:r>
            <a:br>
              <a:rPr lang="nl-BE" sz="2000" dirty="0"/>
            </a:br>
            <a:r>
              <a:rPr lang="nl-BE" sz="2000" dirty="0"/>
              <a:t>Wat hebben de ouders nodig?</a:t>
            </a:r>
            <a:br>
              <a:rPr lang="nl-BE" sz="2000" dirty="0"/>
            </a:br>
            <a:endParaRPr lang="nl-BE" sz="2000" dirty="0"/>
          </a:p>
          <a:p>
            <a:endParaRPr lang="nl-BE" sz="2000" dirty="0"/>
          </a:p>
          <a:p>
            <a:endParaRPr lang="nl-BE" sz="2000" dirty="0"/>
          </a:p>
          <a:p>
            <a:r>
              <a:rPr lang="nl-BE" sz="2000" dirty="0"/>
              <a:t/>
            </a:r>
            <a:br>
              <a:rPr lang="nl-BE" sz="2000" dirty="0"/>
            </a:br>
            <a:r>
              <a:rPr lang="nl-BE" sz="2000" dirty="0"/>
              <a:t>Belang van een goede communicatie tussen alle partijen</a:t>
            </a:r>
            <a:endParaRPr lang="en-US" sz="2000" dirty="0"/>
          </a:p>
        </p:txBody>
      </p:sp>
      <p:sp>
        <p:nvSpPr>
          <p:cNvPr id="3" name="Rechthoek 2"/>
          <p:cNvSpPr/>
          <p:nvPr/>
        </p:nvSpPr>
        <p:spPr>
          <a:xfrm>
            <a:off x="8920480" y="2458720"/>
            <a:ext cx="1229360" cy="284480"/>
          </a:xfrm>
          <a:prstGeom prst="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kstvak 6"/>
          <p:cNvSpPr txBox="1"/>
          <p:nvPr/>
        </p:nvSpPr>
        <p:spPr>
          <a:xfrm>
            <a:off x="8920480" y="2466201"/>
            <a:ext cx="1249680" cy="307777"/>
          </a:xfrm>
          <a:prstGeom prst="rect">
            <a:avLst/>
          </a:prstGeom>
          <a:noFill/>
        </p:spPr>
        <p:txBody>
          <a:bodyPr wrap="square" rtlCol="0">
            <a:spAutoFit/>
          </a:bodyPr>
          <a:lstStyle/>
          <a:p>
            <a:pPr algn="ctr"/>
            <a:r>
              <a:rPr lang="nl-BE" sz="1400" dirty="0" smtClean="0">
                <a:solidFill>
                  <a:schemeClr val="bg1"/>
                </a:solidFill>
              </a:rPr>
              <a:t>Brede vraag</a:t>
            </a:r>
            <a:endParaRPr lang="en-US" sz="1400" dirty="0">
              <a:solidFill>
                <a:schemeClr val="bg1"/>
              </a:solidFill>
            </a:endParaRPr>
          </a:p>
        </p:txBody>
      </p:sp>
      <p:sp>
        <p:nvSpPr>
          <p:cNvPr id="9" name="Rechthoek 8"/>
          <p:cNvSpPr/>
          <p:nvPr/>
        </p:nvSpPr>
        <p:spPr>
          <a:xfrm>
            <a:off x="9255760" y="4592320"/>
            <a:ext cx="577171" cy="477520"/>
          </a:xfrm>
          <a:prstGeom prst="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kstvak 9"/>
          <p:cNvSpPr txBox="1"/>
          <p:nvPr/>
        </p:nvSpPr>
        <p:spPr>
          <a:xfrm>
            <a:off x="8920480" y="4569470"/>
            <a:ext cx="1249680" cy="523220"/>
          </a:xfrm>
          <a:prstGeom prst="rect">
            <a:avLst/>
          </a:prstGeom>
          <a:noFill/>
        </p:spPr>
        <p:txBody>
          <a:bodyPr wrap="square" rtlCol="0">
            <a:spAutoFit/>
          </a:bodyPr>
          <a:lstStyle/>
          <a:p>
            <a:pPr algn="ctr"/>
            <a:r>
              <a:rPr lang="nl-BE" sz="1400" dirty="0" smtClean="0">
                <a:solidFill>
                  <a:schemeClr val="bg1"/>
                </a:solidFill>
              </a:rPr>
              <a:t>Focus</a:t>
            </a:r>
          </a:p>
          <a:p>
            <a:pPr algn="ctr"/>
            <a:r>
              <a:rPr lang="nl-BE" sz="1400" dirty="0" smtClean="0">
                <a:solidFill>
                  <a:schemeClr val="bg1"/>
                </a:solidFill>
              </a:rPr>
              <a:t>vraag</a:t>
            </a:r>
            <a:endParaRPr lang="en-US" sz="1400" dirty="0">
              <a:solidFill>
                <a:schemeClr val="bg1"/>
              </a:solidFill>
            </a:endParaRPr>
          </a:p>
        </p:txBody>
      </p:sp>
    </p:spTree>
    <p:extLst>
      <p:ext uri="{BB962C8B-B14F-4D97-AF65-F5344CB8AC3E}">
        <p14:creationId xmlns:p14="http://schemas.microsoft.com/office/powerpoint/2010/main" val="3556713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9"/>
          <p:cNvSpPr>
            <a:spLocks noGrp="1"/>
          </p:cNvSpPr>
          <p:nvPr>
            <p:ph type="title"/>
          </p:nvPr>
        </p:nvSpPr>
        <p:spPr/>
        <p:txBody>
          <a:bodyPr>
            <a:normAutofit/>
          </a:bodyPr>
          <a:lstStyle/>
          <a:p>
            <a:pPr algn="ctr"/>
            <a:r>
              <a:rPr lang="nl-BE" sz="2800" dirty="0"/>
              <a:t>Ondersteuning flexibel en op maat</a:t>
            </a:r>
            <a:endParaRPr lang="en-US" sz="2800" dirty="0"/>
          </a:p>
        </p:txBody>
      </p:sp>
      <p:pic>
        <p:nvPicPr>
          <p:cNvPr id="5" name="Afbeelding 4"/>
          <p:cNvPicPr>
            <a:picLocks noChangeAspect="1"/>
          </p:cNvPicPr>
          <p:nvPr/>
        </p:nvPicPr>
        <p:blipFill rotWithShape="1">
          <a:blip r:embed="rId2" cstate="print">
            <a:extLst>
              <a:ext uri="{28A0092B-C50C-407E-A947-70E740481C1C}">
                <a14:useLocalDpi xmlns:a14="http://schemas.microsoft.com/office/drawing/2010/main" val="0"/>
              </a:ext>
            </a:extLst>
          </a:blip>
          <a:srcRect t="31100" b="31100"/>
          <a:stretch/>
        </p:blipFill>
        <p:spPr>
          <a:xfrm>
            <a:off x="3565400" y="2414280"/>
            <a:ext cx="7922935" cy="2448272"/>
          </a:xfrm>
          <a:prstGeom prst="rect">
            <a:avLst/>
          </a:prstGeom>
        </p:spPr>
      </p:pic>
    </p:spTree>
    <p:extLst>
      <p:ext uri="{BB962C8B-B14F-4D97-AF65-F5344CB8AC3E}">
        <p14:creationId xmlns:p14="http://schemas.microsoft.com/office/powerpoint/2010/main" val="2477379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BE" sz="2800" dirty="0"/>
              <a:t>Ondersteuning is</a:t>
            </a:r>
            <a:endParaRPr lang="en-US" sz="2800" dirty="0"/>
          </a:p>
        </p:txBody>
      </p:sp>
      <p:sp>
        <p:nvSpPr>
          <p:cNvPr id="8" name="Rechthoek 7"/>
          <p:cNvSpPr/>
          <p:nvPr/>
        </p:nvSpPr>
        <p:spPr>
          <a:xfrm>
            <a:off x="4044376" y="1377713"/>
            <a:ext cx="7617356" cy="4093428"/>
          </a:xfrm>
          <a:prstGeom prst="rect">
            <a:avLst/>
          </a:prstGeom>
        </p:spPr>
        <p:txBody>
          <a:bodyPr wrap="square">
            <a:spAutoFit/>
          </a:bodyPr>
          <a:lstStyle/>
          <a:p>
            <a:r>
              <a:rPr lang="nl-BE" sz="2000" dirty="0"/>
              <a:t>° </a:t>
            </a:r>
            <a:r>
              <a:rPr lang="nl-BE" sz="2000" b="1" dirty="0" err="1"/>
              <a:t>vraaggestuurd</a:t>
            </a:r>
            <a:r>
              <a:rPr lang="nl-BE" sz="2000" dirty="0"/>
              <a:t>: de school stelt een concrete ondersteuningsvraag</a:t>
            </a:r>
            <a:br>
              <a:rPr lang="nl-BE" sz="2000" dirty="0"/>
            </a:br>
            <a:endParaRPr lang="nl-BE" sz="2000" dirty="0"/>
          </a:p>
          <a:p>
            <a:r>
              <a:rPr lang="nl-BE" sz="2000" dirty="0"/>
              <a:t/>
            </a:r>
            <a:br>
              <a:rPr lang="nl-BE" sz="2000" dirty="0"/>
            </a:br>
            <a:r>
              <a:rPr lang="nl-BE" sz="2000" dirty="0"/>
              <a:t>° </a:t>
            </a:r>
            <a:r>
              <a:rPr lang="nl-BE" sz="2000" b="1" dirty="0"/>
              <a:t>flexibel: </a:t>
            </a:r>
            <a:r>
              <a:rPr lang="nl-BE" sz="2000" dirty="0"/>
              <a:t/>
            </a:r>
            <a:br>
              <a:rPr lang="nl-BE" sz="2000" dirty="0"/>
            </a:br>
            <a:r>
              <a:rPr lang="nl-BE" sz="2000" dirty="0"/>
              <a:t>zo lang als nodig niet langer dan nodig</a:t>
            </a:r>
            <a:br>
              <a:rPr lang="nl-BE" sz="2000" dirty="0"/>
            </a:br>
            <a:r>
              <a:rPr lang="nl-BE" sz="2000" dirty="0"/>
              <a:t>kan starten en stoppen in de loop van het schooljaar</a:t>
            </a:r>
            <a:br>
              <a:rPr lang="nl-BE" sz="2000" dirty="0"/>
            </a:br>
            <a:r>
              <a:rPr lang="nl-BE" sz="2000" dirty="0"/>
              <a:t>intensiteit kan verhoogd of verlaagd worden tijdens de ondersteuning</a:t>
            </a:r>
            <a:br>
              <a:rPr lang="nl-BE" sz="2000" dirty="0"/>
            </a:br>
            <a:endParaRPr lang="nl-BE" sz="2000" dirty="0"/>
          </a:p>
          <a:p>
            <a:r>
              <a:rPr lang="nl-BE" sz="2000" dirty="0"/>
              <a:t/>
            </a:r>
            <a:br>
              <a:rPr lang="nl-BE" sz="2000" dirty="0"/>
            </a:br>
            <a:r>
              <a:rPr lang="nl-BE" sz="2000" dirty="0"/>
              <a:t>° </a:t>
            </a:r>
            <a:r>
              <a:rPr lang="nl-BE" sz="2000" b="1" dirty="0"/>
              <a:t>op maat</a:t>
            </a:r>
            <a:r>
              <a:rPr lang="nl-BE" sz="2000" dirty="0"/>
              <a:t>:</a:t>
            </a:r>
            <a:br>
              <a:rPr lang="nl-BE" sz="2000" dirty="0"/>
            </a:br>
            <a:r>
              <a:rPr lang="nl-BE" sz="2000" dirty="0"/>
              <a:t>leerlinggericht</a:t>
            </a:r>
            <a:br>
              <a:rPr lang="nl-BE" sz="2000" dirty="0"/>
            </a:br>
            <a:r>
              <a:rPr lang="nl-BE" sz="2000" dirty="0"/>
              <a:t>leerkrachtgericht</a:t>
            </a:r>
            <a:br>
              <a:rPr lang="nl-BE" sz="2000" dirty="0"/>
            </a:br>
            <a:r>
              <a:rPr lang="nl-BE" sz="2000" dirty="0"/>
              <a:t>teamgericht</a:t>
            </a:r>
            <a:endParaRPr lang="en-US" sz="2000" dirty="0"/>
          </a:p>
        </p:txBody>
      </p:sp>
    </p:spTree>
    <p:extLst>
      <p:ext uri="{BB962C8B-B14F-4D97-AF65-F5344CB8AC3E}">
        <p14:creationId xmlns:p14="http://schemas.microsoft.com/office/powerpoint/2010/main" val="2224099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BE" sz="2800" dirty="0"/>
              <a:t>In beeld</a:t>
            </a:r>
            <a:endParaRPr lang="en-US" sz="2800" dirty="0"/>
          </a:p>
        </p:txBody>
      </p:sp>
      <p:sp>
        <p:nvSpPr>
          <p:cNvPr id="3" name="Tijdelijke aanduiding voor inhoud 2"/>
          <p:cNvSpPr>
            <a:spLocks noGrp="1"/>
          </p:cNvSpPr>
          <p:nvPr>
            <p:ph idx="1"/>
          </p:nvPr>
        </p:nvSpPr>
        <p:spPr/>
        <p:txBody>
          <a:bodyPr/>
          <a:lstStyle/>
          <a:p>
            <a:endParaRPr lang="en-US"/>
          </a:p>
        </p:txBody>
      </p:sp>
      <p:pic>
        <p:nvPicPr>
          <p:cNvPr id="4" name="Afbeelding 3"/>
          <p:cNvPicPr>
            <a:picLocks noChangeAspect="1"/>
          </p:cNvPicPr>
          <p:nvPr/>
        </p:nvPicPr>
        <p:blipFill>
          <a:blip r:embed="rId2"/>
          <a:stretch>
            <a:fillRect/>
          </a:stretch>
        </p:blipFill>
        <p:spPr>
          <a:xfrm>
            <a:off x="3608200" y="526093"/>
            <a:ext cx="8583800" cy="5958736"/>
          </a:xfrm>
          <a:prstGeom prst="rect">
            <a:avLst/>
          </a:prstGeom>
        </p:spPr>
      </p:pic>
    </p:spTree>
    <p:extLst>
      <p:ext uri="{BB962C8B-B14F-4D97-AF65-F5344CB8AC3E}">
        <p14:creationId xmlns:p14="http://schemas.microsoft.com/office/powerpoint/2010/main" val="42378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p:txBody>
          <a:bodyPr/>
          <a:lstStyle/>
          <a:p>
            <a:endParaRPr lang="nl-BE"/>
          </a:p>
        </p:txBody>
      </p:sp>
      <p:sp>
        <p:nvSpPr>
          <p:cNvPr id="3" name="Titel 2"/>
          <p:cNvSpPr>
            <a:spLocks noGrp="1"/>
          </p:cNvSpPr>
          <p:nvPr>
            <p:ph type="title"/>
          </p:nvPr>
        </p:nvSpPr>
        <p:spPr>
          <a:xfrm>
            <a:off x="252919" y="5679301"/>
            <a:ext cx="45719" cy="45719"/>
          </a:xfrm>
        </p:spPr>
        <p:txBody>
          <a:bodyPr>
            <a:normAutofit fontScale="90000"/>
          </a:bodyPr>
          <a:lstStyle/>
          <a:p>
            <a:endParaRPr lang="nl-B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0067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660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BE" sz="2800" dirty="0"/>
              <a:t>We geloven in</a:t>
            </a:r>
            <a:endParaRPr lang="en-US" sz="2800" dirty="0"/>
          </a:p>
        </p:txBody>
      </p:sp>
      <p:sp>
        <p:nvSpPr>
          <p:cNvPr id="3" name="Tijdelijke aanduiding voor inhoud 2"/>
          <p:cNvSpPr>
            <a:spLocks noGrp="1"/>
          </p:cNvSpPr>
          <p:nvPr>
            <p:ph idx="1"/>
          </p:nvPr>
        </p:nvSpPr>
        <p:spPr/>
        <p:txBody>
          <a:bodyPr/>
          <a:lstStyle/>
          <a:p>
            <a:pPr marL="0" indent="0">
              <a:buNone/>
            </a:pPr>
            <a:endParaRPr lang="nl-BE" dirty="0">
              <a:solidFill>
                <a:schemeClr val="tx1"/>
              </a:solidFill>
            </a:endParaRPr>
          </a:p>
          <a:p>
            <a:pPr marL="0" indent="0">
              <a:buNone/>
            </a:pPr>
            <a:endParaRPr lang="nl-BE" dirty="0">
              <a:solidFill>
                <a:schemeClr val="tx1"/>
              </a:solidFill>
            </a:endParaRPr>
          </a:p>
          <a:p>
            <a:pPr marL="0" indent="0">
              <a:buNone/>
            </a:pPr>
            <a:endParaRPr lang="nl-BE" dirty="0">
              <a:solidFill>
                <a:schemeClr val="tx1"/>
              </a:solidFill>
            </a:endParaRPr>
          </a:p>
          <a:p>
            <a:pPr marL="0" indent="0">
              <a:buNone/>
            </a:pPr>
            <a:endParaRPr lang="nl-BE" dirty="0">
              <a:solidFill>
                <a:schemeClr val="tx1"/>
              </a:solidFill>
            </a:endParaRPr>
          </a:p>
          <a:p>
            <a:pPr marL="0" indent="0">
              <a:buNone/>
            </a:pPr>
            <a:endParaRPr lang="nl-BE" dirty="0">
              <a:solidFill>
                <a:schemeClr val="tx1"/>
              </a:solidFill>
            </a:endParaRPr>
          </a:p>
          <a:p>
            <a:pPr marL="0" indent="0">
              <a:buNone/>
            </a:pPr>
            <a:endParaRPr lang="nl-BE" dirty="0">
              <a:solidFill>
                <a:schemeClr val="tx1"/>
              </a:solidFill>
            </a:endParaRPr>
          </a:p>
          <a:p>
            <a:pPr marL="0" indent="0">
              <a:buNone/>
            </a:pPr>
            <a:r>
              <a:rPr lang="nl-BE" dirty="0">
                <a:solidFill>
                  <a:schemeClr val="tx1"/>
                </a:solidFill>
              </a:rPr>
              <a:t>Veranderwens om mee </a:t>
            </a:r>
          </a:p>
          <a:p>
            <a:pPr marL="0" indent="0">
              <a:buNone/>
            </a:pPr>
            <a:r>
              <a:rPr lang="nl-BE" dirty="0">
                <a:solidFill>
                  <a:schemeClr val="tx1"/>
                </a:solidFill>
              </a:rPr>
              <a:t>aan de slag te gaan</a:t>
            </a:r>
          </a:p>
          <a:p>
            <a:pPr marL="0" indent="0">
              <a:buNone/>
            </a:pPr>
            <a:endParaRPr lang="nl-BE" dirty="0">
              <a:solidFill>
                <a:schemeClr val="tx1"/>
              </a:solidFill>
            </a:endParaRPr>
          </a:p>
          <a:p>
            <a:pPr marL="0" indent="0">
              <a:buNone/>
            </a:pPr>
            <a:endParaRPr lang="nl-BE" dirty="0">
              <a:solidFill>
                <a:schemeClr val="tx1"/>
              </a:solidFill>
            </a:endParaRPr>
          </a:p>
          <a:p>
            <a:pPr marL="0" indent="0">
              <a:buNone/>
            </a:pPr>
            <a:endParaRPr lang="nl-BE" dirty="0">
              <a:solidFill>
                <a:schemeClr val="tx1"/>
              </a:solidFill>
            </a:endParaRPr>
          </a:p>
          <a:p>
            <a:pPr marL="0" indent="0">
              <a:buNone/>
            </a:pPr>
            <a:r>
              <a:rPr lang="nl-BE" dirty="0">
                <a:solidFill>
                  <a:schemeClr val="tx1"/>
                </a:solidFill>
              </a:rPr>
              <a:t>Samen kiezen voor de weg van “hoe lossen we dit op?”</a:t>
            </a:r>
          </a:p>
          <a:p>
            <a:pPr marL="0" indent="0">
              <a:buNone/>
            </a:pPr>
            <a:endParaRPr lang="en-US" dirty="0">
              <a:solidFill>
                <a:schemeClr val="tx1"/>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9491" y="998635"/>
            <a:ext cx="4658379" cy="389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93620">
            <a:off x="8873588" y="1558066"/>
            <a:ext cx="1444193" cy="531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48282">
            <a:off x="7285932" y="1855208"/>
            <a:ext cx="1441938" cy="585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0369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BE" sz="2800" dirty="0"/>
              <a:t>Waar kan je terecht?</a:t>
            </a:r>
            <a:endParaRPr lang="en-US" sz="2800" dirty="0"/>
          </a:p>
        </p:txBody>
      </p:sp>
      <p:sp>
        <p:nvSpPr>
          <p:cNvPr id="3" name="Tijdelijke aanduiding voor inhoud 2"/>
          <p:cNvSpPr>
            <a:spLocks noGrp="1"/>
          </p:cNvSpPr>
          <p:nvPr>
            <p:ph idx="1"/>
          </p:nvPr>
        </p:nvSpPr>
        <p:spPr>
          <a:xfrm>
            <a:off x="3745678" y="866658"/>
            <a:ext cx="7315200" cy="3674862"/>
          </a:xfrm>
        </p:spPr>
        <p:txBody>
          <a:bodyPr/>
          <a:lstStyle/>
          <a:p>
            <a:pPr marL="457200" indent="-457200">
              <a:buFont typeface="+mj-lt"/>
              <a:buAutoNum type="arabicPeriod"/>
            </a:pPr>
            <a:r>
              <a:rPr lang="nl-BE" dirty="0">
                <a:solidFill>
                  <a:schemeClr val="tx1"/>
                </a:solidFill>
              </a:rPr>
              <a:t>Op de school van je </a:t>
            </a:r>
            <a:r>
              <a:rPr lang="nl-BE" dirty="0" smtClean="0">
                <a:solidFill>
                  <a:schemeClr val="tx1"/>
                </a:solidFill>
              </a:rPr>
              <a:t>kind</a:t>
            </a:r>
          </a:p>
          <a:p>
            <a:pPr marL="457200" indent="-457200">
              <a:buFont typeface="+mj-lt"/>
              <a:buAutoNum type="arabicPeriod"/>
            </a:pPr>
            <a:endParaRPr lang="nl-BE" dirty="0">
              <a:solidFill>
                <a:schemeClr val="tx1"/>
              </a:solidFill>
            </a:endParaRPr>
          </a:p>
          <a:p>
            <a:pPr marL="457200" indent="-457200">
              <a:buFont typeface="+mj-lt"/>
              <a:buAutoNum type="arabicPeriod"/>
            </a:pPr>
            <a:r>
              <a:rPr lang="nl-BE" dirty="0" smtClean="0">
                <a:solidFill>
                  <a:schemeClr val="tx1"/>
                </a:solidFill>
              </a:rPr>
              <a:t>Bij </a:t>
            </a:r>
            <a:r>
              <a:rPr lang="nl-BE" dirty="0">
                <a:solidFill>
                  <a:schemeClr val="tx1"/>
                </a:solidFill>
              </a:rPr>
              <a:t>de </a:t>
            </a:r>
            <a:r>
              <a:rPr lang="nl-BE" dirty="0" smtClean="0">
                <a:solidFill>
                  <a:schemeClr val="tx1"/>
                </a:solidFill>
              </a:rPr>
              <a:t>ondersteuner</a:t>
            </a:r>
          </a:p>
          <a:p>
            <a:pPr marL="457200" indent="-457200">
              <a:buFont typeface="+mj-lt"/>
              <a:buAutoNum type="arabicPeriod"/>
            </a:pPr>
            <a:endParaRPr lang="nl-BE" dirty="0">
              <a:solidFill>
                <a:schemeClr val="tx1"/>
              </a:solidFill>
            </a:endParaRPr>
          </a:p>
          <a:p>
            <a:pPr marL="457200" indent="-457200">
              <a:buFont typeface="+mj-lt"/>
              <a:buAutoNum type="arabicPeriod"/>
            </a:pPr>
            <a:r>
              <a:rPr lang="nl-BE" dirty="0" smtClean="0">
                <a:solidFill>
                  <a:schemeClr val="tx1"/>
                </a:solidFill>
              </a:rPr>
              <a:t>Bij </a:t>
            </a:r>
            <a:r>
              <a:rPr lang="nl-BE" dirty="0">
                <a:solidFill>
                  <a:schemeClr val="tx1"/>
                </a:solidFill>
              </a:rPr>
              <a:t>het CLB verbonden aan de school van je </a:t>
            </a:r>
            <a:r>
              <a:rPr lang="nl-BE" dirty="0" smtClean="0">
                <a:solidFill>
                  <a:schemeClr val="tx1"/>
                </a:solidFill>
              </a:rPr>
              <a:t>kind</a:t>
            </a:r>
          </a:p>
          <a:p>
            <a:pPr marL="457200" indent="-457200">
              <a:buFont typeface="+mj-lt"/>
              <a:buAutoNum type="arabicPeriod"/>
            </a:pPr>
            <a:endParaRPr lang="nl-BE" dirty="0">
              <a:solidFill>
                <a:schemeClr val="tx1"/>
              </a:solidFill>
            </a:endParaRPr>
          </a:p>
          <a:p>
            <a:pPr marL="457200" indent="-457200">
              <a:buFont typeface="+mj-lt"/>
              <a:buAutoNum type="arabicPeriod"/>
            </a:pPr>
            <a:r>
              <a:rPr lang="nl-BE" dirty="0" smtClean="0">
                <a:solidFill>
                  <a:schemeClr val="tx1"/>
                </a:solidFill>
              </a:rPr>
              <a:t>Via </a:t>
            </a:r>
            <a:r>
              <a:rPr lang="nl-BE" dirty="0">
                <a:solidFill>
                  <a:schemeClr val="tx1"/>
                </a:solidFill>
                <a:hlinkClick r:id="rId2"/>
              </a:rPr>
              <a:t>www.vokan.be</a:t>
            </a:r>
            <a:r>
              <a:rPr lang="nl-BE" dirty="0">
                <a:solidFill>
                  <a:schemeClr val="tx1"/>
                </a:solidFill>
              </a:rPr>
              <a:t> of </a:t>
            </a:r>
            <a:r>
              <a:rPr lang="nl-BE" dirty="0">
                <a:solidFill>
                  <a:schemeClr val="tx1"/>
                </a:solidFill>
                <a:hlinkClick r:id="rId3"/>
              </a:rPr>
              <a:t>info@vokan.be</a:t>
            </a:r>
            <a:endParaRPr lang="nl-BE" dirty="0">
              <a:solidFill>
                <a:schemeClr val="tx1"/>
              </a:solidFill>
            </a:endParaRPr>
          </a:p>
          <a:p>
            <a:pPr marL="0" indent="0">
              <a:buNone/>
            </a:pPr>
            <a:r>
              <a:rPr lang="nl-BE" dirty="0">
                <a:solidFill>
                  <a:schemeClr val="tx1"/>
                </a:solidFill>
              </a:rPr>
              <a:t/>
            </a:r>
            <a:br>
              <a:rPr lang="nl-BE" dirty="0">
                <a:solidFill>
                  <a:schemeClr val="tx1"/>
                </a:solidFill>
              </a:rPr>
            </a:br>
            <a:endParaRPr lang="en-US" dirty="0">
              <a:solidFill>
                <a:schemeClr val="tx1"/>
              </a:solidFill>
            </a:endParaRPr>
          </a:p>
        </p:txBody>
      </p:sp>
      <p:pic>
        <p:nvPicPr>
          <p:cNvPr id="4" name="Afbeelding 3"/>
          <p:cNvPicPr>
            <a:picLocks noChangeAspect="1"/>
          </p:cNvPicPr>
          <p:nvPr/>
        </p:nvPicPr>
        <p:blipFill rotWithShape="1">
          <a:blip r:embed="rId4">
            <a:extLst>
              <a:ext uri="{28A0092B-C50C-407E-A947-70E740481C1C}">
                <a14:useLocalDpi xmlns:a14="http://schemas.microsoft.com/office/drawing/2010/main" val="0"/>
              </a:ext>
            </a:extLst>
          </a:blip>
          <a:srcRect l="25161" r="11523"/>
          <a:stretch/>
        </p:blipFill>
        <p:spPr>
          <a:xfrm>
            <a:off x="8524239" y="3922207"/>
            <a:ext cx="3329095" cy="2935793"/>
          </a:xfrm>
          <a:prstGeom prst="rect">
            <a:avLst/>
          </a:prstGeom>
        </p:spPr>
      </p:pic>
    </p:spTree>
    <p:extLst>
      <p:ext uri="{BB962C8B-B14F-4D97-AF65-F5344CB8AC3E}">
        <p14:creationId xmlns:p14="http://schemas.microsoft.com/office/powerpoint/2010/main" val="23085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pPr algn="ctr"/>
            <a:r>
              <a:rPr lang="nl-NL" sz="2800" dirty="0"/>
              <a:t>Wat is een ondersteunings- netwerk?</a:t>
            </a:r>
            <a:r>
              <a:rPr lang="nl-NL" sz="2700" b="1" dirty="0"/>
              <a:t/>
            </a:r>
            <a:br>
              <a:rPr lang="nl-NL" sz="2700" b="1" dirty="0"/>
            </a:br>
            <a:endParaRPr lang="nl-BE" sz="1400" dirty="0"/>
          </a:p>
        </p:txBody>
      </p:sp>
      <p:sp>
        <p:nvSpPr>
          <p:cNvPr id="2" name="Tijdelijke aanduiding voor inhoud 1"/>
          <p:cNvSpPr>
            <a:spLocks noGrp="1"/>
          </p:cNvSpPr>
          <p:nvPr>
            <p:ph idx="1"/>
          </p:nvPr>
        </p:nvSpPr>
        <p:spPr/>
        <p:txBody>
          <a:bodyPr/>
          <a:lstStyle/>
          <a:p>
            <a:r>
              <a:rPr lang="nl-NL" dirty="0">
                <a:solidFill>
                  <a:schemeClr val="tx1"/>
                </a:solidFill>
              </a:rPr>
              <a:t>Samenwerking tussen ≠ partners</a:t>
            </a:r>
          </a:p>
          <a:p>
            <a:endParaRPr lang="nl-NL" dirty="0">
              <a:solidFill>
                <a:schemeClr val="tx1"/>
              </a:solidFill>
            </a:endParaRPr>
          </a:p>
          <a:p>
            <a:r>
              <a:rPr lang="nl-NL" dirty="0">
                <a:solidFill>
                  <a:schemeClr val="tx1"/>
                </a:solidFill>
              </a:rPr>
              <a:t>Verbondenheid</a:t>
            </a:r>
            <a:br>
              <a:rPr lang="nl-NL" dirty="0">
                <a:solidFill>
                  <a:schemeClr val="tx1"/>
                </a:solidFill>
              </a:rPr>
            </a:br>
            <a:r>
              <a:rPr lang="nl-NL" dirty="0">
                <a:solidFill>
                  <a:schemeClr val="tx1"/>
                </a:solidFill>
              </a:rPr>
              <a:t/>
            </a:r>
            <a:br>
              <a:rPr lang="nl-NL" dirty="0">
                <a:solidFill>
                  <a:schemeClr val="tx1"/>
                </a:solidFill>
              </a:rPr>
            </a:br>
            <a:endParaRPr lang="nl-NL" dirty="0">
              <a:solidFill>
                <a:schemeClr val="tx1"/>
              </a:solidFill>
            </a:endParaRPr>
          </a:p>
          <a:p>
            <a:r>
              <a:rPr lang="nl-NL" dirty="0">
                <a:solidFill>
                  <a:schemeClr val="tx1"/>
                </a:solidFill>
              </a:rPr>
              <a:t>Interdisciplinair</a:t>
            </a:r>
            <a:endParaRPr lang="en-US" dirty="0">
              <a:solidFill>
                <a:schemeClr val="tx1"/>
              </a:solidFill>
            </a:endParaRPr>
          </a:p>
        </p:txBody>
      </p:sp>
      <p:pic>
        <p:nvPicPr>
          <p:cNvPr id="4" name="Afbeelding 3">
            <a:extLst>
              <a:ext uri="{FF2B5EF4-FFF2-40B4-BE49-F238E27FC236}">
                <a16:creationId xmlns:a16="http://schemas.microsoft.com/office/drawing/2014/main" id="{13DE915C-048C-4183-BD20-410010733A26}"/>
              </a:ext>
            </a:extLst>
          </p:cNvPr>
          <p:cNvPicPr>
            <a:picLocks noChangeAspect="1"/>
          </p:cNvPicPr>
          <p:nvPr/>
        </p:nvPicPr>
        <p:blipFill>
          <a:blip r:embed="rId3"/>
          <a:stretch>
            <a:fillRect/>
          </a:stretch>
        </p:blipFill>
        <p:spPr>
          <a:xfrm>
            <a:off x="7677575" y="1212958"/>
            <a:ext cx="4175760" cy="4893469"/>
          </a:xfrm>
          <a:prstGeom prst="rect">
            <a:avLst/>
          </a:prstGeom>
        </p:spPr>
      </p:pic>
    </p:spTree>
    <p:extLst>
      <p:ext uri="{BB962C8B-B14F-4D97-AF65-F5344CB8AC3E}">
        <p14:creationId xmlns:p14="http://schemas.microsoft.com/office/powerpoint/2010/main" val="4240517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pPr algn="ctr"/>
            <a:r>
              <a:rPr lang="nl-BE" sz="2800" dirty="0"/>
              <a:t>Een nieuw ondersteunings-</a:t>
            </a:r>
            <a:br>
              <a:rPr lang="nl-BE" sz="2800" dirty="0"/>
            </a:br>
            <a:r>
              <a:rPr lang="nl-BE" sz="2800" dirty="0"/>
              <a:t>model</a:t>
            </a:r>
          </a:p>
        </p:txBody>
      </p:sp>
      <p:sp>
        <p:nvSpPr>
          <p:cNvPr id="6" name="Tijdelijke aanduiding voor inhoud 5"/>
          <p:cNvSpPr>
            <a:spLocks noGrp="1"/>
          </p:cNvSpPr>
          <p:nvPr>
            <p:ph idx="1"/>
          </p:nvPr>
        </p:nvSpPr>
        <p:spPr/>
        <p:txBody>
          <a:bodyPr/>
          <a:lstStyle/>
          <a:p>
            <a:pPr marL="393700" indent="-342900" defTabSz="457200">
              <a:spcBef>
                <a:spcPts val="0"/>
              </a:spcBef>
              <a:buClr>
                <a:srgbClr val="073763"/>
              </a:buClr>
              <a:buSzPts val="2800"/>
              <a:defRPr/>
            </a:pPr>
            <a:r>
              <a:rPr lang="nl-NL" dirty="0">
                <a:solidFill>
                  <a:schemeClr val="tx1"/>
                </a:solidFill>
              </a:rPr>
              <a:t>Inclusieve kijk</a:t>
            </a:r>
          </a:p>
          <a:p>
            <a:pPr marL="50800" lvl="0" indent="0" defTabSz="457200">
              <a:spcBef>
                <a:spcPts val="0"/>
              </a:spcBef>
              <a:buClr>
                <a:srgbClr val="073763"/>
              </a:buClr>
              <a:buSzPts val="2800"/>
              <a:buNone/>
              <a:defRPr/>
            </a:pPr>
            <a:endParaRPr lang="nl-NL" dirty="0">
              <a:solidFill>
                <a:schemeClr val="tx1"/>
              </a:solidFill>
            </a:endParaRPr>
          </a:p>
          <a:p>
            <a:pPr marL="393700" indent="-342900" defTabSz="457200">
              <a:spcBef>
                <a:spcPts val="0"/>
              </a:spcBef>
              <a:buClr>
                <a:srgbClr val="073763"/>
              </a:buClr>
              <a:buSzPts val="2800"/>
              <a:defRPr/>
            </a:pPr>
            <a:r>
              <a:rPr lang="nl-NL" dirty="0">
                <a:solidFill>
                  <a:schemeClr val="tx1"/>
                </a:solidFill>
              </a:rPr>
              <a:t>Zorg op school moet </a:t>
            </a:r>
            <a:r>
              <a:rPr lang="nl-NL" b="1" dirty="0">
                <a:solidFill>
                  <a:schemeClr val="tx1"/>
                </a:solidFill>
              </a:rPr>
              <a:t>flexibeler</a:t>
            </a:r>
          </a:p>
          <a:p>
            <a:pPr marL="457200" lvl="0" indent="0" defTabSz="457200">
              <a:lnSpc>
                <a:spcPct val="100000"/>
              </a:lnSpc>
              <a:spcBef>
                <a:spcPts val="0"/>
              </a:spcBef>
              <a:buClr>
                <a:srgbClr val="83992A"/>
              </a:buClr>
              <a:buSzPct val="115000"/>
              <a:buNone/>
              <a:defRPr/>
            </a:pPr>
            <a:endParaRPr lang="nl-NL" b="1" dirty="0">
              <a:solidFill>
                <a:schemeClr val="tx1"/>
              </a:solidFill>
            </a:endParaRPr>
          </a:p>
          <a:p>
            <a:pPr marL="393700" indent="-342900" defTabSz="457200">
              <a:spcBef>
                <a:spcPts val="0"/>
              </a:spcBef>
              <a:buClr>
                <a:srgbClr val="073763"/>
              </a:buClr>
              <a:buSzPts val="2800"/>
              <a:defRPr/>
            </a:pPr>
            <a:r>
              <a:rPr lang="nl-NL" dirty="0">
                <a:solidFill>
                  <a:schemeClr val="tx1"/>
                </a:solidFill>
              </a:rPr>
              <a:t>Vertrekpunt voor ondersteuning is niet langer de medische problematiek of de diagnose</a:t>
            </a:r>
          </a:p>
          <a:p>
            <a:pPr marL="457200" lvl="0" indent="0" defTabSz="457200">
              <a:spcBef>
                <a:spcPts val="0"/>
              </a:spcBef>
              <a:buClr>
                <a:srgbClr val="83992A"/>
              </a:buClr>
              <a:buSzPct val="115000"/>
              <a:buNone/>
              <a:defRPr/>
            </a:pPr>
            <a:endParaRPr lang="nl-NL" dirty="0">
              <a:solidFill>
                <a:schemeClr val="tx1"/>
              </a:solidFill>
            </a:endParaRPr>
          </a:p>
          <a:p>
            <a:pPr marL="393700" indent="-342900" defTabSz="457200">
              <a:spcBef>
                <a:spcPts val="0"/>
              </a:spcBef>
              <a:buClr>
                <a:srgbClr val="073763"/>
              </a:buClr>
              <a:buSzPts val="2800"/>
              <a:defRPr/>
            </a:pPr>
            <a:r>
              <a:rPr lang="nl-NL" dirty="0">
                <a:solidFill>
                  <a:schemeClr val="tx1"/>
                </a:solidFill>
              </a:rPr>
              <a:t>De specifieke onderwijsbehoeften van een leerling en de ondersteuningsnoden van de leerkrachten</a:t>
            </a:r>
          </a:p>
          <a:p>
            <a:pPr marL="457200" lvl="0" indent="0" defTabSz="457200">
              <a:spcBef>
                <a:spcPts val="0"/>
              </a:spcBef>
              <a:buClr>
                <a:srgbClr val="83992A"/>
              </a:buClr>
              <a:buSzPct val="115000"/>
              <a:buNone/>
              <a:defRPr/>
            </a:pPr>
            <a:endParaRPr lang="nl-NL" dirty="0">
              <a:solidFill>
                <a:schemeClr val="tx1"/>
              </a:solidFill>
            </a:endParaRPr>
          </a:p>
          <a:p>
            <a:pPr marL="393700" indent="-342900" defTabSz="457200">
              <a:spcBef>
                <a:spcPts val="0"/>
              </a:spcBef>
              <a:buClr>
                <a:srgbClr val="073763"/>
              </a:buClr>
              <a:buSzPts val="2800"/>
              <a:defRPr/>
            </a:pPr>
            <a:r>
              <a:rPr lang="nl-NL" dirty="0">
                <a:solidFill>
                  <a:schemeClr val="tx1"/>
                </a:solidFill>
              </a:rPr>
              <a:t>Méér kinderen in het gewoon onderwijs krijgen ondersteuning</a:t>
            </a:r>
          </a:p>
        </p:txBody>
      </p:sp>
    </p:spTree>
    <p:extLst>
      <p:ext uri="{BB962C8B-B14F-4D97-AF65-F5344CB8AC3E}">
        <p14:creationId xmlns:p14="http://schemas.microsoft.com/office/powerpoint/2010/main" val="88638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lgn="ctr"/>
            <a:r>
              <a:rPr lang="nl-BE" dirty="0"/>
              <a:t>Inclusie</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1185" y="1378933"/>
            <a:ext cx="8090046" cy="409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8742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pic>
        <p:nvPicPr>
          <p:cNvPr id="3" name="x2">
            <a:hlinkClick r:id="" action="ppaction://media"/>
            <a:extLst>
              <a:ext uri="{FF2B5EF4-FFF2-40B4-BE49-F238E27FC236}">
                <a16:creationId xmlns:a16="http://schemas.microsoft.com/office/drawing/2014/main" id="{E49F137E-64A7-49E2-91BD-FCAB7312C2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45191" y="558657"/>
            <a:ext cx="7641176" cy="5731542"/>
          </a:xfrm>
          <a:prstGeom prst="rect">
            <a:avLst/>
          </a:prstGeom>
        </p:spPr>
      </p:pic>
    </p:spTree>
    <p:extLst>
      <p:ext uri="{BB962C8B-B14F-4D97-AF65-F5344CB8AC3E}">
        <p14:creationId xmlns:p14="http://schemas.microsoft.com/office/powerpoint/2010/main" val="30231268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BE" dirty="0"/>
              <a:t>Onze regio</a:t>
            </a:r>
            <a:endParaRPr lang="en-US" dirty="0"/>
          </a:p>
        </p:txBody>
      </p:sp>
      <p:sp>
        <p:nvSpPr>
          <p:cNvPr id="3" name="Tijdelijke aanduiding voor inhoud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094"/>
          <a:stretch/>
        </p:blipFill>
        <p:spPr bwMode="auto">
          <a:xfrm>
            <a:off x="3693962" y="475989"/>
            <a:ext cx="7779879" cy="6082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0570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BE" sz="2800" dirty="0"/>
              <a:t>VOKAN</a:t>
            </a:r>
            <a:r>
              <a:rPr lang="nl-BE" dirty="0"/>
              <a:t> </a:t>
            </a:r>
            <a:endParaRPr lang="en-US" dirty="0"/>
          </a:p>
        </p:txBody>
      </p:sp>
      <p:sp>
        <p:nvSpPr>
          <p:cNvPr id="3" name="Tijdelijke aanduiding voor inhoud 2"/>
          <p:cNvSpPr>
            <a:spLocks noGrp="1"/>
          </p:cNvSpPr>
          <p:nvPr>
            <p:ph idx="1"/>
          </p:nvPr>
        </p:nvSpPr>
        <p:spPr>
          <a:xfrm>
            <a:off x="3869268" y="789140"/>
            <a:ext cx="7315200" cy="5386192"/>
          </a:xfrm>
        </p:spPr>
        <p:txBody>
          <a:bodyPr>
            <a:normAutofit/>
          </a:bodyPr>
          <a:lstStyle/>
          <a:p>
            <a:pPr marL="0" indent="0">
              <a:buNone/>
            </a:pPr>
            <a:r>
              <a:rPr lang="nl-BE" dirty="0">
                <a:solidFill>
                  <a:schemeClr val="tx1"/>
                </a:solidFill>
              </a:rPr>
              <a:t>Samenwerking met  100 basisscholen </a:t>
            </a:r>
          </a:p>
          <a:p>
            <a:pPr marL="0" indent="0">
              <a:buNone/>
            </a:pPr>
            <a:r>
              <a:rPr lang="nl-BE" dirty="0">
                <a:solidFill>
                  <a:schemeClr val="tx1"/>
                </a:solidFill>
              </a:rPr>
              <a:t>en 50 secundaire scholen</a:t>
            </a:r>
            <a:br>
              <a:rPr lang="nl-BE" dirty="0">
                <a:solidFill>
                  <a:schemeClr val="tx1"/>
                </a:solidFill>
              </a:rPr>
            </a:br>
            <a:endParaRPr lang="nl-BE" dirty="0">
              <a:solidFill>
                <a:schemeClr val="tx1"/>
              </a:solidFill>
            </a:endParaRPr>
          </a:p>
          <a:p>
            <a:pPr marL="0" indent="0">
              <a:buNone/>
            </a:pPr>
            <a:endParaRPr lang="nl-BE" dirty="0">
              <a:solidFill>
                <a:schemeClr val="tx1"/>
              </a:solidFill>
            </a:endParaRPr>
          </a:p>
          <a:p>
            <a:pPr marL="0" indent="0">
              <a:buNone/>
            </a:pPr>
            <a:endParaRPr lang="nl-BE" dirty="0">
              <a:solidFill>
                <a:schemeClr val="tx1"/>
              </a:solidFill>
            </a:endParaRPr>
          </a:p>
          <a:p>
            <a:pPr>
              <a:buFontTx/>
              <a:buChar char="-"/>
            </a:pPr>
            <a:r>
              <a:rPr lang="nl-BE" dirty="0">
                <a:solidFill>
                  <a:schemeClr val="tx1"/>
                </a:solidFill>
              </a:rPr>
              <a:t/>
            </a:r>
            <a:br>
              <a:rPr lang="nl-BE" dirty="0">
                <a:solidFill>
                  <a:schemeClr val="tx1"/>
                </a:solidFill>
              </a:rPr>
            </a:br>
            <a:r>
              <a:rPr lang="nl-BE" dirty="0">
                <a:solidFill>
                  <a:schemeClr val="tx1"/>
                </a:solidFill>
              </a:rPr>
              <a:t>                                                                 90 ondersteuners met ≠ expertises </a:t>
            </a:r>
            <a:br>
              <a:rPr lang="nl-BE" dirty="0">
                <a:solidFill>
                  <a:schemeClr val="tx1"/>
                </a:solidFill>
              </a:rPr>
            </a:br>
            <a:r>
              <a:rPr lang="nl-BE" dirty="0">
                <a:solidFill>
                  <a:schemeClr val="tx1"/>
                </a:solidFill>
              </a:rPr>
              <a:t/>
            </a:r>
            <a:br>
              <a:rPr lang="nl-BE" dirty="0">
                <a:solidFill>
                  <a:schemeClr val="tx1"/>
                </a:solidFill>
              </a:rPr>
            </a:br>
            <a:endParaRPr lang="nl-BE" dirty="0">
              <a:solidFill>
                <a:schemeClr val="tx1"/>
              </a:solidFill>
            </a:endParaRPr>
          </a:p>
          <a:p>
            <a:pPr>
              <a:buFontTx/>
              <a:buChar char="-"/>
            </a:pPr>
            <a:endParaRPr lang="nl-BE" dirty="0">
              <a:solidFill>
                <a:schemeClr val="tx1"/>
              </a:solidFill>
            </a:endParaRPr>
          </a:p>
          <a:p>
            <a:pPr>
              <a:buFontTx/>
              <a:buChar char="-"/>
            </a:pPr>
            <a:endParaRPr lang="nl-BE" dirty="0">
              <a:solidFill>
                <a:schemeClr val="tx1"/>
              </a:solidFill>
            </a:endParaRPr>
          </a:p>
          <a:p>
            <a:pPr>
              <a:buFontTx/>
              <a:buChar char="-"/>
            </a:pPr>
            <a:endParaRPr lang="nl-BE" dirty="0">
              <a:solidFill>
                <a:schemeClr val="tx1"/>
              </a:solidFill>
            </a:endParaRPr>
          </a:p>
          <a:p>
            <a:pPr marL="0" indent="0">
              <a:buNone/>
            </a:pPr>
            <a:r>
              <a:rPr lang="nl-BE" dirty="0">
                <a:solidFill>
                  <a:schemeClr val="tx1"/>
                </a:solidFill>
              </a:rPr>
              <a:t> directeur – platform - 9 teams</a:t>
            </a:r>
            <a:endParaRPr lang="en-US" dirty="0">
              <a:solidFill>
                <a:schemeClr val="tx1"/>
              </a:solidFill>
            </a:endParaRPr>
          </a:p>
        </p:txBody>
      </p:sp>
      <p:pic>
        <p:nvPicPr>
          <p:cNvPr id="4" name="Afbeelding 4">
            <a:extLst>
              <a:ext uri="{FF2B5EF4-FFF2-40B4-BE49-F238E27FC236}">
                <a16:creationId xmlns:a16="http://schemas.microsoft.com/office/drawing/2014/main" id="{B7C16154-137B-4B22-AAEC-D8D8F4D3E848}"/>
              </a:ext>
            </a:extLst>
          </p:cNvPr>
          <p:cNvPicPr>
            <a:picLocks noChangeAspect="1"/>
          </p:cNvPicPr>
          <p:nvPr/>
        </p:nvPicPr>
        <p:blipFill>
          <a:blip r:embed="rId2"/>
          <a:stretch>
            <a:fillRect/>
          </a:stretch>
        </p:blipFill>
        <p:spPr>
          <a:xfrm>
            <a:off x="3554830" y="1966586"/>
            <a:ext cx="3890843" cy="3018257"/>
          </a:xfrm>
          <a:prstGeom prst="rect">
            <a:avLst/>
          </a:prstGeom>
        </p:spPr>
      </p:pic>
    </p:spTree>
    <p:extLst>
      <p:ext uri="{BB962C8B-B14F-4D97-AF65-F5344CB8AC3E}">
        <p14:creationId xmlns:p14="http://schemas.microsoft.com/office/powerpoint/2010/main" val="1901242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p:txBody>
          <a:bodyPr>
            <a:noAutofit/>
          </a:bodyPr>
          <a:lstStyle/>
          <a:p>
            <a:r>
              <a:rPr lang="nl-BE" sz="3600" b="1" dirty="0">
                <a:solidFill>
                  <a:schemeClr val="bg1"/>
                </a:solidFill>
              </a:rPr>
              <a:t>Platform</a:t>
            </a:r>
          </a:p>
          <a:p>
            <a:r>
              <a:rPr lang="nl-BE" sz="3600" dirty="0">
                <a:solidFill>
                  <a:schemeClr val="bg1"/>
                </a:solidFill>
              </a:rPr>
              <a:t>Samenwerken als ON- team</a:t>
            </a:r>
          </a:p>
        </p:txBody>
      </p:sp>
      <p:pic>
        <p:nvPicPr>
          <p:cNvPr id="4" name="Afbeelding 4" descr="Afbeelding met schermafbeelding&#10;&#10;Beschrijving is gegenereerd met hoge betrouwbaarheid">
            <a:extLst>
              <a:ext uri="{FF2B5EF4-FFF2-40B4-BE49-F238E27FC236}">
                <a16:creationId xmlns:a16="http://schemas.microsoft.com/office/drawing/2014/main" id="{20FBBC80-3D35-422A-8D54-551122E600FC}"/>
              </a:ext>
            </a:extLst>
          </p:cNvPr>
          <p:cNvPicPr>
            <a:picLocks noChangeAspect="1"/>
          </p:cNvPicPr>
          <p:nvPr/>
        </p:nvPicPr>
        <p:blipFill>
          <a:blip r:embed="rId2"/>
          <a:stretch>
            <a:fillRect/>
          </a:stretch>
        </p:blipFill>
        <p:spPr>
          <a:xfrm>
            <a:off x="2499" y="746831"/>
            <a:ext cx="9726117" cy="5414303"/>
          </a:xfrm>
          <a:prstGeom prst="rect">
            <a:avLst/>
          </a:prstGeom>
        </p:spPr>
      </p:pic>
      <p:sp>
        <p:nvSpPr>
          <p:cNvPr id="6" name="Rechthoek 5">
            <a:extLst>
              <a:ext uri="{FF2B5EF4-FFF2-40B4-BE49-F238E27FC236}">
                <a16:creationId xmlns:a16="http://schemas.microsoft.com/office/drawing/2014/main" id="{F6E6591E-595F-458D-A1CF-35E603B46215}"/>
              </a:ext>
            </a:extLst>
          </p:cNvPr>
          <p:cNvSpPr/>
          <p:nvPr/>
        </p:nvSpPr>
        <p:spPr>
          <a:xfrm>
            <a:off x="4997" y="5457668"/>
            <a:ext cx="914400" cy="25233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68589944-E491-482F-83D4-B2AA89F15E41}"/>
              </a:ext>
            </a:extLst>
          </p:cNvPr>
          <p:cNvSpPr/>
          <p:nvPr/>
        </p:nvSpPr>
        <p:spPr>
          <a:xfrm>
            <a:off x="3435" y="5655976"/>
            <a:ext cx="4437088" cy="502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93445969"/>
      </p:ext>
    </p:extLst>
  </p:cSld>
  <p:clrMapOvr>
    <a:masterClrMapping/>
  </p:clrMapOvr>
</p:sld>
</file>

<file path=ppt/theme/theme1.xml><?xml version="1.0" encoding="utf-8"?>
<a:theme xmlns:a="http://schemas.openxmlformats.org/drawingml/2006/main" name="Frame">
  <a:themeElements>
    <a:clrScheme name="Aangepast 2">
      <a:dk1>
        <a:srgbClr val="2F2B20"/>
      </a:dk1>
      <a:lt1>
        <a:srgbClr val="FFFFFF"/>
      </a:lt1>
      <a:dk2>
        <a:srgbClr val="675E47"/>
      </a:dk2>
      <a:lt2>
        <a:srgbClr val="DFDCB7"/>
      </a:lt2>
      <a:accent1>
        <a:srgbClr val="006666"/>
      </a:accent1>
      <a:accent2>
        <a:srgbClr val="FF3300"/>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TM03457475[[fn=Frame]]</Template>
  <TotalTime>330</TotalTime>
  <Words>614</Words>
  <Application>Microsoft Office PowerPoint</Application>
  <PresentationFormat>Breedbeeld</PresentationFormat>
  <Paragraphs>128</Paragraphs>
  <Slides>21</Slides>
  <Notes>4</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21</vt:i4>
      </vt:variant>
    </vt:vector>
  </HeadingPairs>
  <TitlesOfParts>
    <vt:vector size="27" baseType="lpstr">
      <vt:lpstr>Bookman Old Style</vt:lpstr>
      <vt:lpstr>Calibri</vt:lpstr>
      <vt:lpstr>Corbel</vt:lpstr>
      <vt:lpstr>Wingdings</vt:lpstr>
      <vt:lpstr>Wingdings 2</vt:lpstr>
      <vt:lpstr>Frame</vt:lpstr>
      <vt:lpstr>Welkom</vt:lpstr>
      <vt:lpstr>PowerPoint-presentatie</vt:lpstr>
      <vt:lpstr>Wat is een ondersteunings- netwerk? </vt:lpstr>
      <vt:lpstr>Een nieuw ondersteunings- model</vt:lpstr>
      <vt:lpstr>Inclusie</vt:lpstr>
      <vt:lpstr>PowerPoint-presentatie</vt:lpstr>
      <vt:lpstr>Onze regio</vt:lpstr>
      <vt:lpstr>VOKAN </vt:lpstr>
      <vt:lpstr>PowerPoint-presentatie</vt:lpstr>
      <vt:lpstr>Een team ondersteuners zorgt voor een cluster scholen </vt:lpstr>
      <vt:lpstr> ondersteuning op school</vt:lpstr>
      <vt:lpstr>Samenwerking staat centraal</vt:lpstr>
      <vt:lpstr>voorwaarden      </vt:lpstr>
      <vt:lpstr>Wie komt in aanmerking voor ondersteuning</vt:lpstr>
      <vt:lpstr>Verloop van de ondersteuning?</vt:lpstr>
      <vt:lpstr>Samen kijken naar een vraag</vt:lpstr>
      <vt:lpstr>Ondersteuning flexibel en op maat</vt:lpstr>
      <vt:lpstr>Ondersteuning is</vt:lpstr>
      <vt:lpstr>In beeld</vt:lpstr>
      <vt:lpstr>We geloven in</vt:lpstr>
      <vt:lpstr>Waar kan je terecht?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Tine Verwulgen</dc:creator>
  <cp:lastModifiedBy>tine.verwulgen@gmail.com</cp:lastModifiedBy>
  <cp:revision>101</cp:revision>
  <dcterms:created xsi:type="dcterms:W3CDTF">2018-09-09T16:36:34Z</dcterms:created>
  <dcterms:modified xsi:type="dcterms:W3CDTF">2019-02-12T10:40:22Z</dcterms:modified>
</cp:coreProperties>
</file>